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5" r:id="rId2"/>
    <p:sldMasterId id="2147483765" r:id="rId3"/>
    <p:sldMasterId id="2147483709" r:id="rId4"/>
    <p:sldMasterId id="2147483729" r:id="rId5"/>
  </p:sldMasterIdLst>
  <p:notesMasterIdLst>
    <p:notesMasterId r:id="rId27"/>
  </p:notesMasterIdLst>
  <p:sldIdLst>
    <p:sldId id="256" r:id="rId6"/>
    <p:sldId id="395" r:id="rId7"/>
    <p:sldId id="264" r:id="rId8"/>
    <p:sldId id="407" r:id="rId9"/>
    <p:sldId id="266" r:id="rId10"/>
    <p:sldId id="258" r:id="rId11"/>
    <p:sldId id="396" r:id="rId12"/>
    <p:sldId id="260" r:id="rId13"/>
    <p:sldId id="404" r:id="rId14"/>
    <p:sldId id="402" r:id="rId15"/>
    <p:sldId id="398" r:id="rId16"/>
    <p:sldId id="399" r:id="rId17"/>
    <p:sldId id="274" r:id="rId18"/>
    <p:sldId id="275" r:id="rId19"/>
    <p:sldId id="401" r:id="rId20"/>
    <p:sldId id="400" r:id="rId21"/>
    <p:sldId id="397" r:id="rId22"/>
    <p:sldId id="283" r:id="rId23"/>
    <p:sldId id="276" r:id="rId24"/>
    <p:sldId id="318" r:id="rId25"/>
    <p:sldId id="299" r:id="rId2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10" userDrawn="1">
          <p15:clr>
            <a:srgbClr val="A4A3A4"/>
          </p15:clr>
        </p15:guide>
        <p15:guide id="3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161"/>
    <a:srgbClr val="DCFFD9"/>
    <a:srgbClr val="9B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71D48-EE3D-48B9-B685-DE85AF1FB9B5}" v="84" dt="2023-02-23T03:25:0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704" autoAdjust="0"/>
  </p:normalViewPr>
  <p:slideViewPr>
    <p:cSldViewPr snapToGrid="0" showGuides="1">
      <p:cViewPr varScale="1">
        <p:scale>
          <a:sx n="156" d="100"/>
          <a:sy n="156" d="100"/>
        </p:scale>
        <p:origin x="222" y="144"/>
      </p:cViewPr>
      <p:guideLst>
        <p:guide orient="horz" pos="3240"/>
        <p:guide orient="horz" pos="10"/>
        <p:guide pos="5738"/>
      </p:guideLst>
    </p:cSldViewPr>
  </p:slideViewPr>
  <p:outlineViewPr>
    <p:cViewPr>
      <p:scale>
        <a:sx n="33" d="100"/>
        <a:sy n="33" d="100"/>
      </p:scale>
      <p:origin x="0" y="-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rossy, Lev (Environment, Hobart)" userId="219dba6c-9576-4a23-abd1-b1e6c3d1cf59" providerId="ADAL" clId="{C7371D48-EE3D-48B9-B685-DE85AF1FB9B5}"/>
    <pc:docChg chg="undo custSel addSld delSld modSld">
      <pc:chgData name="Bodrossy, Lev (Environment, Hobart)" userId="219dba6c-9576-4a23-abd1-b1e6c3d1cf59" providerId="ADAL" clId="{C7371D48-EE3D-48B9-B685-DE85AF1FB9B5}" dt="2023-02-23T03:25:48.307" v="506" actId="47"/>
      <pc:docMkLst>
        <pc:docMk/>
      </pc:docMkLst>
      <pc:sldChg chg="modSp mod">
        <pc:chgData name="Bodrossy, Lev (Environment, Hobart)" userId="219dba6c-9576-4a23-abd1-b1e6c3d1cf59" providerId="ADAL" clId="{C7371D48-EE3D-48B9-B685-DE85AF1FB9B5}" dt="2023-02-20T23:24:46.116" v="5" actId="6549"/>
        <pc:sldMkLst>
          <pc:docMk/>
          <pc:sldMk cId="2215336580" sldId="256"/>
        </pc:sldMkLst>
        <pc:spChg chg="mod">
          <ac:chgData name="Bodrossy, Lev (Environment, Hobart)" userId="219dba6c-9576-4a23-abd1-b1e6c3d1cf59" providerId="ADAL" clId="{C7371D48-EE3D-48B9-B685-DE85AF1FB9B5}" dt="2023-02-20T23:24:46.116" v="5" actId="6549"/>
          <ac:spMkLst>
            <pc:docMk/>
            <pc:sldMk cId="2215336580" sldId="256"/>
            <ac:spMk id="2" creationId="{104FD5B6-AD1C-4523-BDA4-B469B07E38B5}"/>
          </ac:spMkLst>
        </pc:spChg>
      </pc:sldChg>
      <pc:sldChg chg="modSp mod">
        <pc:chgData name="Bodrossy, Lev (Environment, Hobart)" userId="219dba6c-9576-4a23-abd1-b1e6c3d1cf59" providerId="ADAL" clId="{C7371D48-EE3D-48B9-B685-DE85AF1FB9B5}" dt="2023-02-22T23:59:41.790" v="425" actId="113"/>
        <pc:sldMkLst>
          <pc:docMk/>
          <pc:sldMk cId="2694177967" sldId="258"/>
        </pc:sldMkLst>
        <pc:spChg chg="mod">
          <ac:chgData name="Bodrossy, Lev (Environment, Hobart)" userId="219dba6c-9576-4a23-abd1-b1e6c3d1cf59" providerId="ADAL" clId="{C7371D48-EE3D-48B9-B685-DE85AF1FB9B5}" dt="2023-02-22T23:59:41.790" v="425" actId="113"/>
          <ac:spMkLst>
            <pc:docMk/>
            <pc:sldMk cId="2694177967" sldId="258"/>
            <ac:spMk id="2" creationId="{C6CD1156-F5B9-4BB4-B700-E1D91E773118}"/>
          </ac:spMkLst>
        </pc:spChg>
      </pc:sldChg>
      <pc:sldChg chg="addSp delSp modSp mod modAnim">
        <pc:chgData name="Bodrossy, Lev (Environment, Hobart)" userId="219dba6c-9576-4a23-abd1-b1e6c3d1cf59" providerId="ADAL" clId="{C7371D48-EE3D-48B9-B685-DE85AF1FB9B5}" dt="2023-02-23T00:03:23.119" v="500" actId="14100"/>
        <pc:sldMkLst>
          <pc:docMk/>
          <pc:sldMk cId="1481173816" sldId="260"/>
        </pc:sldMkLst>
        <pc:spChg chg="mod">
          <ac:chgData name="Bodrossy, Lev (Environment, Hobart)" userId="219dba6c-9576-4a23-abd1-b1e6c3d1cf59" providerId="ADAL" clId="{C7371D48-EE3D-48B9-B685-DE85AF1FB9B5}" dt="2023-02-20T23:42:56.520" v="134" actId="6549"/>
          <ac:spMkLst>
            <pc:docMk/>
            <pc:sldMk cId="1481173816" sldId="260"/>
            <ac:spMk id="3" creationId="{6E317CA8-9E69-4B1C-B3B8-3BE8DBBF7BCD}"/>
          </ac:spMkLst>
        </pc:spChg>
        <pc:spChg chg="mod">
          <ac:chgData name="Bodrossy, Lev (Environment, Hobart)" userId="219dba6c-9576-4a23-abd1-b1e6c3d1cf59" providerId="ADAL" clId="{C7371D48-EE3D-48B9-B685-DE85AF1FB9B5}" dt="2023-02-20T23:40:18.862" v="73" actId="14100"/>
          <ac:spMkLst>
            <pc:docMk/>
            <pc:sldMk cId="1481173816" sldId="260"/>
            <ac:spMk id="5" creationId="{A6923002-7241-4750-AF7E-92FB10FBFE54}"/>
          </ac:spMkLst>
        </pc:spChg>
        <pc:spChg chg="mod">
          <ac:chgData name="Bodrossy, Lev (Environment, Hobart)" userId="219dba6c-9576-4a23-abd1-b1e6c3d1cf59" providerId="ADAL" clId="{C7371D48-EE3D-48B9-B685-DE85AF1FB9B5}" dt="2023-02-20T23:41:28.510" v="82" actId="1036"/>
          <ac:spMkLst>
            <pc:docMk/>
            <pc:sldMk cId="1481173816" sldId="260"/>
            <ac:spMk id="6" creationId="{87089CDA-8BE1-477A-AF1C-80142866EDD7}"/>
          </ac:spMkLst>
        </pc:spChg>
        <pc:spChg chg="mod">
          <ac:chgData name="Bodrossy, Lev (Environment, Hobart)" userId="219dba6c-9576-4a23-abd1-b1e6c3d1cf59" providerId="ADAL" clId="{C7371D48-EE3D-48B9-B685-DE85AF1FB9B5}" dt="2023-02-20T23:41:35.152" v="99" actId="1036"/>
          <ac:spMkLst>
            <pc:docMk/>
            <pc:sldMk cId="1481173816" sldId="260"/>
            <ac:spMk id="7" creationId="{981472E9-4620-4CCD-A767-FE6208739197}"/>
          </ac:spMkLst>
        </pc:spChg>
        <pc:spChg chg="add mod">
          <ac:chgData name="Bodrossy, Lev (Environment, Hobart)" userId="219dba6c-9576-4a23-abd1-b1e6c3d1cf59" providerId="ADAL" clId="{C7371D48-EE3D-48B9-B685-DE85AF1FB9B5}" dt="2023-02-20T23:39:48.417" v="55"/>
          <ac:spMkLst>
            <pc:docMk/>
            <pc:sldMk cId="1481173816" sldId="260"/>
            <ac:spMk id="9" creationId="{312945F6-FC59-F662-BDBC-CD163CDEEF3F}"/>
          </ac:spMkLst>
        </pc:spChg>
        <pc:spChg chg="add mod">
          <ac:chgData name="Bodrossy, Lev (Environment, Hobart)" userId="219dba6c-9576-4a23-abd1-b1e6c3d1cf59" providerId="ADAL" clId="{C7371D48-EE3D-48B9-B685-DE85AF1FB9B5}" dt="2023-02-20T23:39:48.417" v="55"/>
          <ac:spMkLst>
            <pc:docMk/>
            <pc:sldMk cId="1481173816" sldId="260"/>
            <ac:spMk id="10" creationId="{3EB671B9-CA7F-1E8A-EBC9-5DCBAA440992}"/>
          </ac:spMkLst>
        </pc:spChg>
        <pc:spChg chg="add mod">
          <ac:chgData name="Bodrossy, Lev (Environment, Hobart)" userId="219dba6c-9576-4a23-abd1-b1e6c3d1cf59" providerId="ADAL" clId="{C7371D48-EE3D-48B9-B685-DE85AF1FB9B5}" dt="2023-02-20T23:39:48.417" v="55"/>
          <ac:spMkLst>
            <pc:docMk/>
            <pc:sldMk cId="1481173816" sldId="260"/>
            <ac:spMk id="11" creationId="{FF249869-7675-43AE-5169-9361C8D875E4}"/>
          </ac:spMkLst>
        </pc:spChg>
        <pc:spChg chg="add mod">
          <ac:chgData name="Bodrossy, Lev (Environment, Hobart)" userId="219dba6c-9576-4a23-abd1-b1e6c3d1cf59" providerId="ADAL" clId="{C7371D48-EE3D-48B9-B685-DE85AF1FB9B5}" dt="2023-02-23T00:03:23.119" v="500" actId="14100"/>
          <ac:spMkLst>
            <pc:docMk/>
            <pc:sldMk cId="1481173816" sldId="260"/>
            <ac:spMk id="13" creationId="{00B3E619-63AD-BC15-4556-ECE814CBA524}"/>
          </ac:spMkLst>
        </pc:spChg>
        <pc:spChg chg="add del mod">
          <ac:chgData name="Bodrossy, Lev (Environment, Hobart)" userId="219dba6c-9576-4a23-abd1-b1e6c3d1cf59" providerId="ADAL" clId="{C7371D48-EE3D-48B9-B685-DE85AF1FB9B5}" dt="2023-02-20T23:43:57.294" v="136"/>
          <ac:spMkLst>
            <pc:docMk/>
            <pc:sldMk cId="1481173816" sldId="260"/>
            <ac:spMk id="17" creationId="{EFE2FD2D-27BE-2509-DD0C-62836159F67C}"/>
          </ac:spMkLst>
        </pc:spChg>
        <pc:spChg chg="add del mod">
          <ac:chgData name="Bodrossy, Lev (Environment, Hobart)" userId="219dba6c-9576-4a23-abd1-b1e6c3d1cf59" providerId="ADAL" clId="{C7371D48-EE3D-48B9-B685-DE85AF1FB9B5}" dt="2023-02-20T23:43:57.294" v="136"/>
          <ac:spMkLst>
            <pc:docMk/>
            <pc:sldMk cId="1481173816" sldId="260"/>
            <ac:spMk id="18" creationId="{4FAAC12E-7497-8315-A8E9-C9D986488A1B}"/>
          </ac:spMkLst>
        </pc:spChg>
        <pc:spChg chg="add del mod">
          <ac:chgData name="Bodrossy, Lev (Environment, Hobart)" userId="219dba6c-9576-4a23-abd1-b1e6c3d1cf59" providerId="ADAL" clId="{C7371D48-EE3D-48B9-B685-DE85AF1FB9B5}" dt="2023-02-20T23:43:57.294" v="136"/>
          <ac:spMkLst>
            <pc:docMk/>
            <pc:sldMk cId="1481173816" sldId="260"/>
            <ac:spMk id="19" creationId="{815A58FB-E6EC-C07A-A15A-3BA196DB01AE}"/>
          </ac:spMkLst>
        </pc:spChg>
        <pc:picChg chg="add mod">
          <ac:chgData name="Bodrossy, Lev (Environment, Hobart)" userId="219dba6c-9576-4a23-abd1-b1e6c3d1cf59" providerId="ADAL" clId="{C7371D48-EE3D-48B9-B685-DE85AF1FB9B5}" dt="2023-02-20T23:39:48.417" v="55"/>
          <ac:picMkLst>
            <pc:docMk/>
            <pc:sldMk cId="1481173816" sldId="260"/>
            <ac:picMk id="2" creationId="{D424F718-EC50-A7D4-764B-E951C6200E8C}"/>
          </ac:picMkLst>
        </pc:picChg>
        <pc:picChg chg="add mod">
          <ac:chgData name="Bodrossy, Lev (Environment, Hobart)" userId="219dba6c-9576-4a23-abd1-b1e6c3d1cf59" providerId="ADAL" clId="{C7371D48-EE3D-48B9-B685-DE85AF1FB9B5}" dt="2023-02-20T23:39:48.417" v="55"/>
          <ac:picMkLst>
            <pc:docMk/>
            <pc:sldMk cId="1481173816" sldId="260"/>
            <ac:picMk id="4" creationId="{3CCD1E44-DF08-7929-1C8E-E4DFBB5B4DD9}"/>
          </ac:picMkLst>
        </pc:picChg>
        <pc:picChg chg="add mod">
          <ac:chgData name="Bodrossy, Lev (Environment, Hobart)" userId="219dba6c-9576-4a23-abd1-b1e6c3d1cf59" providerId="ADAL" clId="{C7371D48-EE3D-48B9-B685-DE85AF1FB9B5}" dt="2023-02-20T23:39:48.417" v="55"/>
          <ac:picMkLst>
            <pc:docMk/>
            <pc:sldMk cId="1481173816" sldId="260"/>
            <ac:picMk id="8" creationId="{7886468B-E503-7F7E-1167-0CA04FE77190}"/>
          </ac:picMkLst>
        </pc:picChg>
        <pc:picChg chg="mod">
          <ac:chgData name="Bodrossy, Lev (Environment, Hobart)" userId="219dba6c-9576-4a23-abd1-b1e6c3d1cf59" providerId="ADAL" clId="{C7371D48-EE3D-48B9-B685-DE85AF1FB9B5}" dt="2023-02-20T23:40:43.656" v="74" actId="14100"/>
          <ac:picMkLst>
            <pc:docMk/>
            <pc:sldMk cId="1481173816" sldId="260"/>
            <ac:picMk id="12" creationId="{8A8B06DD-9B39-473C-B8EC-6A80A6BA4507}"/>
          </ac:picMkLst>
        </pc:picChg>
        <pc:picChg chg="add del mod">
          <ac:chgData name="Bodrossy, Lev (Environment, Hobart)" userId="219dba6c-9576-4a23-abd1-b1e6c3d1cf59" providerId="ADAL" clId="{C7371D48-EE3D-48B9-B685-DE85AF1FB9B5}" dt="2023-02-20T23:43:57.294" v="136"/>
          <ac:picMkLst>
            <pc:docMk/>
            <pc:sldMk cId="1481173816" sldId="260"/>
            <ac:picMk id="13" creationId="{75FE8389-E828-1CB5-B120-F163FA069781}"/>
          </ac:picMkLst>
        </pc:picChg>
        <pc:picChg chg="mod">
          <ac:chgData name="Bodrossy, Lev (Environment, Hobart)" userId="219dba6c-9576-4a23-abd1-b1e6c3d1cf59" providerId="ADAL" clId="{C7371D48-EE3D-48B9-B685-DE85AF1FB9B5}" dt="2023-02-20T23:41:17.283" v="78" actId="14100"/>
          <ac:picMkLst>
            <pc:docMk/>
            <pc:sldMk cId="1481173816" sldId="260"/>
            <ac:picMk id="14" creationId="{A6370F75-9CC5-41A1-B064-72D08B767A96}"/>
          </ac:picMkLst>
        </pc:picChg>
        <pc:picChg chg="add del mod">
          <ac:chgData name="Bodrossy, Lev (Environment, Hobart)" userId="219dba6c-9576-4a23-abd1-b1e6c3d1cf59" providerId="ADAL" clId="{C7371D48-EE3D-48B9-B685-DE85AF1FB9B5}" dt="2023-02-20T23:43:57.294" v="136"/>
          <ac:picMkLst>
            <pc:docMk/>
            <pc:sldMk cId="1481173816" sldId="260"/>
            <ac:picMk id="15" creationId="{D4A52123-A07E-8942-B313-AF746754CE91}"/>
          </ac:picMkLst>
        </pc:picChg>
        <pc:picChg chg="add del mod">
          <ac:chgData name="Bodrossy, Lev (Environment, Hobart)" userId="219dba6c-9576-4a23-abd1-b1e6c3d1cf59" providerId="ADAL" clId="{C7371D48-EE3D-48B9-B685-DE85AF1FB9B5}" dt="2023-02-20T23:43:57.294" v="136"/>
          <ac:picMkLst>
            <pc:docMk/>
            <pc:sldMk cId="1481173816" sldId="260"/>
            <ac:picMk id="16" creationId="{2C83D716-63D0-BC05-348B-026BE5F61B3E}"/>
          </ac:picMkLst>
        </pc:picChg>
      </pc:sldChg>
      <pc:sldChg chg="del">
        <pc:chgData name="Bodrossy, Lev (Environment, Hobart)" userId="219dba6c-9576-4a23-abd1-b1e6c3d1cf59" providerId="ADAL" clId="{C7371D48-EE3D-48B9-B685-DE85AF1FB9B5}" dt="2023-02-23T03:25:33.982" v="502" actId="47"/>
        <pc:sldMkLst>
          <pc:docMk/>
          <pc:sldMk cId="30764226" sldId="267"/>
        </pc:sldMkLst>
      </pc:sldChg>
      <pc:sldChg chg="del">
        <pc:chgData name="Bodrossy, Lev (Environment, Hobart)" userId="219dba6c-9576-4a23-abd1-b1e6c3d1cf59" providerId="ADAL" clId="{C7371D48-EE3D-48B9-B685-DE85AF1FB9B5}" dt="2023-02-23T03:25:48.307" v="506" actId="47"/>
        <pc:sldMkLst>
          <pc:docMk/>
          <pc:sldMk cId="1675846167" sldId="268"/>
        </pc:sldMkLst>
      </pc:sldChg>
      <pc:sldChg chg="del">
        <pc:chgData name="Bodrossy, Lev (Environment, Hobart)" userId="219dba6c-9576-4a23-abd1-b1e6c3d1cf59" providerId="ADAL" clId="{C7371D48-EE3D-48B9-B685-DE85AF1FB9B5}" dt="2023-02-23T03:25:33.982" v="502" actId="47"/>
        <pc:sldMkLst>
          <pc:docMk/>
          <pc:sldMk cId="432292311" sldId="269"/>
        </pc:sldMkLst>
      </pc:sldChg>
      <pc:sldChg chg="del">
        <pc:chgData name="Bodrossy, Lev (Environment, Hobart)" userId="219dba6c-9576-4a23-abd1-b1e6c3d1cf59" providerId="ADAL" clId="{C7371D48-EE3D-48B9-B685-DE85AF1FB9B5}" dt="2023-02-23T03:25:33.982" v="502" actId="47"/>
        <pc:sldMkLst>
          <pc:docMk/>
          <pc:sldMk cId="4172178808" sldId="270"/>
        </pc:sldMkLst>
      </pc:sldChg>
      <pc:sldChg chg="addSp modSp del mod">
        <pc:chgData name="Bodrossy, Lev (Environment, Hobart)" userId="219dba6c-9576-4a23-abd1-b1e6c3d1cf59" providerId="ADAL" clId="{C7371D48-EE3D-48B9-B685-DE85AF1FB9B5}" dt="2023-02-21T00:09:31.391" v="352" actId="2696"/>
        <pc:sldMkLst>
          <pc:docMk/>
          <pc:sldMk cId="3094195798" sldId="283"/>
        </pc:sldMkLst>
        <pc:spChg chg="add mod">
          <ac:chgData name="Bodrossy, Lev (Environment, Hobart)" userId="219dba6c-9576-4a23-abd1-b1e6c3d1cf59" providerId="ADAL" clId="{C7371D48-EE3D-48B9-B685-DE85AF1FB9B5}" dt="2023-02-21T00:08:44.654" v="351" actId="1036"/>
          <ac:spMkLst>
            <pc:docMk/>
            <pc:sldMk cId="3094195798" sldId="283"/>
            <ac:spMk id="2" creationId="{82687064-E180-15F2-0697-57212E8B5232}"/>
          </ac:spMkLst>
        </pc:spChg>
        <pc:spChg chg="add mod">
          <ac:chgData name="Bodrossy, Lev (Environment, Hobart)" userId="219dba6c-9576-4a23-abd1-b1e6c3d1cf59" providerId="ADAL" clId="{C7371D48-EE3D-48B9-B685-DE85AF1FB9B5}" dt="2023-02-21T00:08:37.605" v="345" actId="1035"/>
          <ac:spMkLst>
            <pc:docMk/>
            <pc:sldMk cId="3094195798" sldId="283"/>
            <ac:spMk id="6" creationId="{341501D2-729C-0503-9848-276DE22CA25A}"/>
          </ac:spMkLst>
        </pc:spChg>
        <pc:spChg chg="add mod">
          <ac:chgData name="Bodrossy, Lev (Environment, Hobart)" userId="219dba6c-9576-4a23-abd1-b1e6c3d1cf59" providerId="ADAL" clId="{C7371D48-EE3D-48B9-B685-DE85AF1FB9B5}" dt="2023-02-21T00:08:30.470" v="341" actId="1036"/>
          <ac:spMkLst>
            <pc:docMk/>
            <pc:sldMk cId="3094195798" sldId="283"/>
            <ac:spMk id="12" creationId="{E31B91F3-9C1D-DDB9-F512-636552117BFB}"/>
          </ac:spMkLst>
        </pc:spChg>
        <pc:spChg chg="mod">
          <ac:chgData name="Bodrossy, Lev (Environment, Hobart)" userId="219dba6c-9576-4a23-abd1-b1e6c3d1cf59" providerId="ADAL" clId="{C7371D48-EE3D-48B9-B685-DE85AF1FB9B5}" dt="2023-02-21T00:00:47.302" v="227" actId="113"/>
          <ac:spMkLst>
            <pc:docMk/>
            <pc:sldMk cId="3094195798" sldId="283"/>
            <ac:spMk id="21" creationId="{86FF7DAA-3D84-49A6-A1D3-F12AC3A00C78}"/>
          </ac:spMkLst>
        </pc:spChg>
        <pc:spChg chg="mod">
          <ac:chgData name="Bodrossy, Lev (Environment, Hobart)" userId="219dba6c-9576-4a23-abd1-b1e6c3d1cf59" providerId="ADAL" clId="{C7371D48-EE3D-48B9-B685-DE85AF1FB9B5}" dt="2023-02-21T00:00:50.068" v="228" actId="113"/>
          <ac:spMkLst>
            <pc:docMk/>
            <pc:sldMk cId="3094195798" sldId="283"/>
            <ac:spMk id="22" creationId="{D0AA1BCA-3160-48BF-88CD-693A3A5A6D3F}"/>
          </ac:spMkLst>
        </pc:spChg>
        <pc:spChg chg="mod">
          <ac:chgData name="Bodrossy, Lev (Environment, Hobart)" userId="219dba6c-9576-4a23-abd1-b1e6c3d1cf59" providerId="ADAL" clId="{C7371D48-EE3D-48B9-B685-DE85AF1FB9B5}" dt="2023-02-21T00:00:53.695" v="229" actId="113"/>
          <ac:spMkLst>
            <pc:docMk/>
            <pc:sldMk cId="3094195798" sldId="283"/>
            <ac:spMk id="23" creationId="{CAA5097A-531B-463B-AC27-29E08F396D6A}"/>
          </ac:spMkLst>
        </pc:spChg>
        <pc:spChg chg="mod">
          <ac:chgData name="Bodrossy, Lev (Environment, Hobart)" userId="219dba6c-9576-4a23-abd1-b1e6c3d1cf59" providerId="ADAL" clId="{C7371D48-EE3D-48B9-B685-DE85AF1FB9B5}" dt="2023-02-21T00:00:43.634" v="226" actId="113"/>
          <ac:spMkLst>
            <pc:docMk/>
            <pc:sldMk cId="3094195798" sldId="283"/>
            <ac:spMk id="24" creationId="{BDDBBB79-98B5-4043-8A9E-3A1247051430}"/>
          </ac:spMkLst>
        </pc:spChg>
        <pc:spChg chg="mod">
          <ac:chgData name="Bodrossy, Lev (Environment, Hobart)" userId="219dba6c-9576-4a23-abd1-b1e6c3d1cf59" providerId="ADAL" clId="{C7371D48-EE3D-48B9-B685-DE85AF1FB9B5}" dt="2023-02-21T00:00:39.530" v="225" actId="113"/>
          <ac:spMkLst>
            <pc:docMk/>
            <pc:sldMk cId="3094195798" sldId="283"/>
            <ac:spMk id="25" creationId="{1307D8E9-D469-4B5A-8417-30884B536353}"/>
          </ac:spMkLst>
        </pc:spChg>
      </pc:sldChg>
      <pc:sldChg chg="modSp add mod">
        <pc:chgData name="Bodrossy, Lev (Environment, Hobart)" userId="219dba6c-9576-4a23-abd1-b1e6c3d1cf59" providerId="ADAL" clId="{C7371D48-EE3D-48B9-B685-DE85AF1FB9B5}" dt="2023-02-21T00:10:15.979" v="356" actId="208"/>
        <pc:sldMkLst>
          <pc:docMk/>
          <pc:sldMk cId="3427976376" sldId="283"/>
        </pc:sldMkLst>
        <pc:spChg chg="mod">
          <ac:chgData name="Bodrossy, Lev (Environment, Hobart)" userId="219dba6c-9576-4a23-abd1-b1e6c3d1cf59" providerId="ADAL" clId="{C7371D48-EE3D-48B9-B685-DE85AF1FB9B5}" dt="2023-02-21T00:10:00.475" v="354" actId="207"/>
          <ac:spMkLst>
            <pc:docMk/>
            <pc:sldMk cId="3427976376" sldId="283"/>
            <ac:spMk id="26" creationId="{D4A03314-AFF0-4C1B-B7A9-01E7FF79F002}"/>
          </ac:spMkLst>
        </pc:spChg>
        <pc:spChg chg="mod">
          <ac:chgData name="Bodrossy, Lev (Environment, Hobart)" userId="219dba6c-9576-4a23-abd1-b1e6c3d1cf59" providerId="ADAL" clId="{C7371D48-EE3D-48B9-B685-DE85AF1FB9B5}" dt="2023-02-21T00:10:15.979" v="356" actId="208"/>
          <ac:spMkLst>
            <pc:docMk/>
            <pc:sldMk cId="3427976376" sldId="283"/>
            <ac:spMk id="68" creationId="{37572C87-4FAD-4EA1-B471-B9AD2DF29998}"/>
          </ac:spMkLst>
        </pc:spChg>
        <pc:spChg chg="mod">
          <ac:chgData name="Bodrossy, Lev (Environment, Hobart)" userId="219dba6c-9576-4a23-abd1-b1e6c3d1cf59" providerId="ADAL" clId="{C7371D48-EE3D-48B9-B685-DE85AF1FB9B5}" dt="2023-02-21T00:10:00.475" v="354" actId="207"/>
          <ac:spMkLst>
            <pc:docMk/>
            <pc:sldMk cId="3427976376" sldId="283"/>
            <ac:spMk id="69" creationId="{66549162-3E6F-4FDF-B6AA-D99AAD2E2FE2}"/>
          </ac:spMkLst>
        </pc:spChg>
        <pc:cxnChg chg="mod">
          <ac:chgData name="Bodrossy, Lev (Environment, Hobart)" userId="219dba6c-9576-4a23-abd1-b1e6c3d1cf59" providerId="ADAL" clId="{C7371D48-EE3D-48B9-B685-DE85AF1FB9B5}" dt="2023-02-21T00:10:08.172" v="355" actId="208"/>
          <ac:cxnSpMkLst>
            <pc:docMk/>
            <pc:sldMk cId="3427976376" sldId="283"/>
            <ac:cxnSpMk id="64" creationId="{B4703A7C-AC17-41B8-B416-237528230897}"/>
          </ac:cxnSpMkLst>
        </pc:cxnChg>
      </pc:sldChg>
      <pc:sldChg chg="del">
        <pc:chgData name="Bodrossy, Lev (Environment, Hobart)" userId="219dba6c-9576-4a23-abd1-b1e6c3d1cf59" providerId="ADAL" clId="{C7371D48-EE3D-48B9-B685-DE85AF1FB9B5}" dt="2023-02-23T03:25:33.982" v="502" actId="47"/>
        <pc:sldMkLst>
          <pc:docMk/>
          <pc:sldMk cId="1344776547" sldId="284"/>
        </pc:sldMkLst>
      </pc:sldChg>
      <pc:sldChg chg="del">
        <pc:chgData name="Bodrossy, Lev (Environment, Hobart)" userId="219dba6c-9576-4a23-abd1-b1e6c3d1cf59" providerId="ADAL" clId="{C7371D48-EE3D-48B9-B685-DE85AF1FB9B5}" dt="2023-02-23T03:25:44.135" v="505" actId="47"/>
        <pc:sldMkLst>
          <pc:docMk/>
          <pc:sldMk cId="3219727299" sldId="298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81989378" sldId="301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4054833659" sldId="302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635907696" sldId="303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2551964843" sldId="312"/>
        </pc:sldMkLst>
      </pc:sldChg>
      <pc:sldChg chg="del">
        <pc:chgData name="Bodrossy, Lev (Environment, Hobart)" userId="219dba6c-9576-4a23-abd1-b1e6c3d1cf59" providerId="ADAL" clId="{C7371D48-EE3D-48B9-B685-DE85AF1FB9B5}" dt="2023-02-23T03:25:33.982" v="502" actId="47"/>
        <pc:sldMkLst>
          <pc:docMk/>
          <pc:sldMk cId="2001617316" sldId="317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1231508658" sldId="319"/>
        </pc:sldMkLst>
      </pc:sldChg>
      <pc:sldChg chg="del">
        <pc:chgData name="Bodrossy, Lev (Environment, Hobart)" userId="219dba6c-9576-4a23-abd1-b1e6c3d1cf59" providerId="ADAL" clId="{C7371D48-EE3D-48B9-B685-DE85AF1FB9B5}" dt="2023-02-23T03:25:42.153" v="504" actId="47"/>
        <pc:sldMkLst>
          <pc:docMk/>
          <pc:sldMk cId="62510051" sldId="393"/>
        </pc:sldMkLst>
      </pc:sldChg>
      <pc:sldChg chg="del">
        <pc:chgData name="Bodrossy, Lev (Environment, Hobart)" userId="219dba6c-9576-4a23-abd1-b1e6c3d1cf59" providerId="ADAL" clId="{C7371D48-EE3D-48B9-B685-DE85AF1FB9B5}" dt="2023-02-23T03:25:36.007" v="503" actId="47"/>
        <pc:sldMkLst>
          <pc:docMk/>
          <pc:sldMk cId="1787216154" sldId="394"/>
        </pc:sldMkLst>
      </pc:sldChg>
      <pc:sldChg chg="addSp modSp mod modAnim">
        <pc:chgData name="Bodrossy, Lev (Environment, Hobart)" userId="219dba6c-9576-4a23-abd1-b1e6c3d1cf59" providerId="ADAL" clId="{C7371D48-EE3D-48B9-B685-DE85AF1FB9B5}" dt="2023-02-23T00:03:03.499" v="499"/>
        <pc:sldMkLst>
          <pc:docMk/>
          <pc:sldMk cId="1856612883" sldId="396"/>
        </pc:sldMkLst>
        <pc:spChg chg="add mod">
          <ac:chgData name="Bodrossy, Lev (Environment, Hobart)" userId="219dba6c-9576-4a23-abd1-b1e6c3d1cf59" providerId="ADAL" clId="{C7371D48-EE3D-48B9-B685-DE85AF1FB9B5}" dt="2023-02-23T00:01:22.989" v="437" actId="208"/>
          <ac:spMkLst>
            <pc:docMk/>
            <pc:sldMk cId="1856612883" sldId="396"/>
            <ac:spMk id="2" creationId="{24D6595A-3604-5E7A-C9F9-CC72155A63DA}"/>
          </ac:spMkLst>
        </pc:spChg>
        <pc:spChg chg="mod">
          <ac:chgData name="Bodrossy, Lev (Environment, Hobart)" userId="219dba6c-9576-4a23-abd1-b1e6c3d1cf59" providerId="ADAL" clId="{C7371D48-EE3D-48B9-B685-DE85AF1FB9B5}" dt="2023-02-23T00:00:29.374" v="433" actId="404"/>
          <ac:spMkLst>
            <pc:docMk/>
            <pc:sldMk cId="1856612883" sldId="396"/>
            <ac:spMk id="3" creationId="{6E317CA8-9E69-4B1C-B3B8-3BE8DBBF7BCD}"/>
          </ac:spMkLst>
        </pc:spChg>
        <pc:spChg chg="add mod">
          <ac:chgData name="Bodrossy, Lev (Environment, Hobart)" userId="219dba6c-9576-4a23-abd1-b1e6c3d1cf59" providerId="ADAL" clId="{C7371D48-EE3D-48B9-B685-DE85AF1FB9B5}" dt="2023-02-23T00:02:27.117" v="492" actId="1035"/>
          <ac:spMkLst>
            <pc:docMk/>
            <pc:sldMk cId="1856612883" sldId="396"/>
            <ac:spMk id="8" creationId="{32F751AF-CA40-C2C9-BA2D-B98539B231C6}"/>
          </ac:spMkLst>
        </pc:spChg>
      </pc:sldChg>
      <pc:sldChg chg="addSp modSp mod modAnim">
        <pc:chgData name="Bodrossy, Lev (Environment, Hobart)" userId="219dba6c-9576-4a23-abd1-b1e6c3d1cf59" providerId="ADAL" clId="{C7371D48-EE3D-48B9-B685-DE85AF1FB9B5}" dt="2023-02-20T23:49:06.531" v="177"/>
        <pc:sldMkLst>
          <pc:docMk/>
          <pc:sldMk cId="1999606011" sldId="398"/>
        </pc:sldMkLst>
        <pc:spChg chg="add mod ord">
          <ac:chgData name="Bodrossy, Lev (Environment, Hobart)" userId="219dba6c-9576-4a23-abd1-b1e6c3d1cf59" providerId="ADAL" clId="{C7371D48-EE3D-48B9-B685-DE85AF1FB9B5}" dt="2023-02-20T23:48:55.659" v="176" actId="164"/>
          <ac:spMkLst>
            <pc:docMk/>
            <pc:sldMk cId="1999606011" sldId="398"/>
            <ac:spMk id="4" creationId="{CF370FCE-3FE5-0B4E-AB1D-13B1156E107D}"/>
          </ac:spMkLst>
        </pc:spChg>
        <pc:spChg chg="mod">
          <ac:chgData name="Bodrossy, Lev (Environment, Hobart)" userId="219dba6c-9576-4a23-abd1-b1e6c3d1cf59" providerId="ADAL" clId="{C7371D48-EE3D-48B9-B685-DE85AF1FB9B5}" dt="2023-02-20T23:47:38.486" v="163" actId="164"/>
          <ac:spMkLst>
            <pc:docMk/>
            <pc:sldMk cId="1999606011" sldId="398"/>
            <ac:spMk id="20" creationId="{5E011085-C49A-4DC5-9352-D7BF81FF0E39}"/>
          </ac:spMkLst>
        </pc:spChg>
        <pc:spChg chg="mod">
          <ac:chgData name="Bodrossy, Lev (Environment, Hobart)" userId="219dba6c-9576-4a23-abd1-b1e6c3d1cf59" providerId="ADAL" clId="{C7371D48-EE3D-48B9-B685-DE85AF1FB9B5}" dt="2023-02-20T23:47:38.486" v="163" actId="164"/>
          <ac:spMkLst>
            <pc:docMk/>
            <pc:sldMk cId="1999606011" sldId="398"/>
            <ac:spMk id="21" creationId="{5C065605-DA76-4B11-AC1B-3E376E5AF71E}"/>
          </ac:spMkLst>
        </pc:spChg>
        <pc:grpChg chg="add mod">
          <ac:chgData name="Bodrossy, Lev (Environment, Hobart)" userId="219dba6c-9576-4a23-abd1-b1e6c3d1cf59" providerId="ADAL" clId="{C7371D48-EE3D-48B9-B685-DE85AF1FB9B5}" dt="2023-02-20T23:48:55.659" v="176" actId="164"/>
          <ac:grpSpMkLst>
            <pc:docMk/>
            <pc:sldMk cId="1999606011" sldId="398"/>
            <ac:grpSpMk id="2" creationId="{6A35D201-41FF-CFB2-43BD-4BC31992A04E}"/>
          </ac:grpSpMkLst>
        </pc:grpChg>
        <pc:grpChg chg="add mod">
          <ac:chgData name="Bodrossy, Lev (Environment, Hobart)" userId="219dba6c-9576-4a23-abd1-b1e6c3d1cf59" providerId="ADAL" clId="{C7371D48-EE3D-48B9-B685-DE85AF1FB9B5}" dt="2023-02-20T23:48:55.659" v="176" actId="164"/>
          <ac:grpSpMkLst>
            <pc:docMk/>
            <pc:sldMk cId="1999606011" sldId="398"/>
            <ac:grpSpMk id="7" creationId="{CD374201-539E-70A3-C57A-21C9F785CCB7}"/>
          </ac:grpSpMkLst>
        </pc:grpChg>
        <pc:picChg chg="mod">
          <ac:chgData name="Bodrossy, Lev (Environment, Hobart)" userId="219dba6c-9576-4a23-abd1-b1e6c3d1cf59" providerId="ADAL" clId="{C7371D48-EE3D-48B9-B685-DE85AF1FB9B5}" dt="2023-02-20T23:47:38.486" v="163" actId="164"/>
          <ac:picMkLst>
            <pc:docMk/>
            <pc:sldMk cId="1999606011" sldId="398"/>
            <ac:picMk id="13" creationId="{FE1F681C-1ED2-4B7A-A616-5A51E6939C91}"/>
          </ac:picMkLst>
        </pc:picChg>
      </pc:sldChg>
      <pc:sldChg chg="addSp modSp mod">
        <pc:chgData name="Bodrossy, Lev (Environment, Hobart)" userId="219dba6c-9576-4a23-abd1-b1e6c3d1cf59" providerId="ADAL" clId="{C7371D48-EE3D-48B9-B685-DE85AF1FB9B5}" dt="2023-02-20T23:50:36.595" v="198" actId="164"/>
        <pc:sldMkLst>
          <pc:docMk/>
          <pc:sldMk cId="2091765436" sldId="399"/>
        </pc:sldMkLst>
        <pc:spChg chg="add mod ord">
          <ac:chgData name="Bodrossy, Lev (Environment, Hobart)" userId="219dba6c-9576-4a23-abd1-b1e6c3d1cf59" providerId="ADAL" clId="{C7371D48-EE3D-48B9-B685-DE85AF1FB9B5}" dt="2023-02-20T23:50:36.595" v="198" actId="164"/>
          <ac:spMkLst>
            <pc:docMk/>
            <pc:sldMk cId="2091765436" sldId="399"/>
            <ac:spMk id="2" creationId="{4ECF36BC-CCDA-D4C7-C81D-4AFDBC6D9BC8}"/>
          </ac:spMkLst>
        </pc:spChg>
        <pc:spChg chg="mod">
          <ac:chgData name="Bodrossy, Lev (Environment, Hobart)" userId="219dba6c-9576-4a23-abd1-b1e6c3d1cf59" providerId="ADAL" clId="{C7371D48-EE3D-48B9-B685-DE85AF1FB9B5}" dt="2023-02-20T23:49:44.008" v="180" actId="164"/>
          <ac:spMkLst>
            <pc:docMk/>
            <pc:sldMk cId="2091765436" sldId="399"/>
            <ac:spMk id="19" creationId="{14C2F00B-4C06-4516-A390-9DBFF97C9BD2}"/>
          </ac:spMkLst>
        </pc:spChg>
        <pc:spChg chg="mod">
          <ac:chgData name="Bodrossy, Lev (Environment, Hobart)" userId="219dba6c-9576-4a23-abd1-b1e6c3d1cf59" providerId="ADAL" clId="{C7371D48-EE3D-48B9-B685-DE85AF1FB9B5}" dt="2023-02-20T23:50:29.537" v="197" actId="1035"/>
          <ac:spMkLst>
            <pc:docMk/>
            <pc:sldMk cId="2091765436" sldId="399"/>
            <ac:spMk id="26" creationId="{60FFA36A-9F0E-4AA8-A9B7-39335CC4F339}"/>
          </ac:spMkLst>
        </pc:spChg>
        <pc:grpChg chg="add mod">
          <ac:chgData name="Bodrossy, Lev (Environment, Hobart)" userId="219dba6c-9576-4a23-abd1-b1e6c3d1cf59" providerId="ADAL" clId="{C7371D48-EE3D-48B9-B685-DE85AF1FB9B5}" dt="2023-02-20T23:50:23.325" v="196" actId="164"/>
          <ac:grpSpMkLst>
            <pc:docMk/>
            <pc:sldMk cId="2091765436" sldId="399"/>
            <ac:grpSpMk id="4" creationId="{C3F04AC3-378A-E6E5-80C7-71796B2ED1FE}"/>
          </ac:grpSpMkLst>
        </pc:grpChg>
        <pc:grpChg chg="add mod">
          <ac:chgData name="Bodrossy, Lev (Environment, Hobart)" userId="219dba6c-9576-4a23-abd1-b1e6c3d1cf59" providerId="ADAL" clId="{C7371D48-EE3D-48B9-B685-DE85AF1FB9B5}" dt="2023-02-20T23:50:36.595" v="198" actId="164"/>
          <ac:grpSpMkLst>
            <pc:docMk/>
            <pc:sldMk cId="2091765436" sldId="399"/>
            <ac:grpSpMk id="5" creationId="{9DCA2011-377D-1A59-74F7-C315764E7758}"/>
          </ac:grpSpMkLst>
        </pc:grpChg>
        <pc:grpChg chg="add mod">
          <ac:chgData name="Bodrossy, Lev (Environment, Hobart)" userId="219dba6c-9576-4a23-abd1-b1e6c3d1cf59" providerId="ADAL" clId="{C7371D48-EE3D-48B9-B685-DE85AF1FB9B5}" dt="2023-02-20T23:50:36.595" v="198" actId="164"/>
          <ac:grpSpMkLst>
            <pc:docMk/>
            <pc:sldMk cId="2091765436" sldId="399"/>
            <ac:grpSpMk id="8" creationId="{6B43A65C-20F6-D180-6AFC-C2D0BD3440A8}"/>
          </ac:grpSpMkLst>
        </pc:grpChg>
        <pc:picChg chg="mod">
          <ac:chgData name="Bodrossy, Lev (Environment, Hobart)" userId="219dba6c-9576-4a23-abd1-b1e6c3d1cf59" providerId="ADAL" clId="{C7371D48-EE3D-48B9-B685-DE85AF1FB9B5}" dt="2023-02-20T23:49:44.008" v="180" actId="164"/>
          <ac:picMkLst>
            <pc:docMk/>
            <pc:sldMk cId="2091765436" sldId="399"/>
            <ac:picMk id="11" creationId="{9B89B0F9-EE88-4695-9F2F-1FD48B4BBA61}"/>
          </ac:picMkLst>
        </pc:picChg>
      </pc:sldChg>
      <pc:sldChg chg="modSp mod">
        <pc:chgData name="Bodrossy, Lev (Environment, Hobart)" userId="219dba6c-9576-4a23-abd1-b1e6c3d1cf59" providerId="ADAL" clId="{C7371D48-EE3D-48B9-B685-DE85AF1FB9B5}" dt="2023-02-23T00:06:16.028" v="501" actId="113"/>
        <pc:sldMkLst>
          <pc:docMk/>
          <pc:sldMk cId="2409799690" sldId="400"/>
        </pc:sldMkLst>
        <pc:spChg chg="mod">
          <ac:chgData name="Bodrossy, Lev (Environment, Hobart)" userId="219dba6c-9576-4a23-abd1-b1e6c3d1cf59" providerId="ADAL" clId="{C7371D48-EE3D-48B9-B685-DE85AF1FB9B5}" dt="2023-02-23T00:06:16.028" v="501" actId="113"/>
          <ac:spMkLst>
            <pc:docMk/>
            <pc:sldMk cId="2409799690" sldId="400"/>
            <ac:spMk id="2" creationId="{E96EDD43-45EE-48F4-8A1B-54DF59C09987}"/>
          </ac:spMkLst>
        </pc:spChg>
      </pc:sldChg>
      <pc:sldChg chg="modSp new del mod">
        <pc:chgData name="Bodrossy, Lev (Environment, Hobart)" userId="219dba6c-9576-4a23-abd1-b1e6c3d1cf59" providerId="ADAL" clId="{C7371D48-EE3D-48B9-B685-DE85AF1FB9B5}" dt="2023-02-21T00:15:08.852" v="393" actId="47"/>
        <pc:sldMkLst>
          <pc:docMk/>
          <pc:sldMk cId="2024041985" sldId="403"/>
        </pc:sldMkLst>
        <pc:spChg chg="mod">
          <ac:chgData name="Bodrossy, Lev (Environment, Hobart)" userId="219dba6c-9576-4a23-abd1-b1e6c3d1cf59" providerId="ADAL" clId="{C7371D48-EE3D-48B9-B685-DE85AF1FB9B5}" dt="2023-02-20T23:25:28.714" v="22" actId="13926"/>
          <ac:spMkLst>
            <pc:docMk/>
            <pc:sldMk cId="2024041985" sldId="403"/>
            <ac:spMk id="3" creationId="{58AAE020-E1E5-F4F6-2A32-4ABF3BC8312B}"/>
          </ac:spMkLst>
        </pc:spChg>
      </pc:sldChg>
      <pc:sldChg chg="addSp delSp modSp add mod">
        <pc:chgData name="Bodrossy, Lev (Environment, Hobart)" userId="219dba6c-9576-4a23-abd1-b1e6c3d1cf59" providerId="ADAL" clId="{C7371D48-EE3D-48B9-B685-DE85AF1FB9B5}" dt="2023-02-20T23:46:45.385" v="162" actId="1076"/>
        <pc:sldMkLst>
          <pc:docMk/>
          <pc:sldMk cId="3331260784" sldId="404"/>
        </pc:sldMkLst>
        <pc:spChg chg="add del mod">
          <ac:chgData name="Bodrossy, Lev (Environment, Hobart)" userId="219dba6c-9576-4a23-abd1-b1e6c3d1cf59" providerId="ADAL" clId="{C7371D48-EE3D-48B9-B685-DE85AF1FB9B5}" dt="2023-02-20T23:44:10.610" v="142" actId="478"/>
          <ac:spMkLst>
            <pc:docMk/>
            <pc:sldMk cId="3331260784" sldId="404"/>
            <ac:spMk id="6" creationId="{79155D14-1E96-6F27-7730-E16161875B14}"/>
          </ac:spMkLst>
        </pc:spChg>
        <pc:spChg chg="del">
          <ac:chgData name="Bodrossy, Lev (Environment, Hobart)" userId="219dba6c-9576-4a23-abd1-b1e6c3d1cf59" providerId="ADAL" clId="{C7371D48-EE3D-48B9-B685-DE85AF1FB9B5}" dt="2023-02-20T23:44:06.852" v="141" actId="478"/>
          <ac:spMkLst>
            <pc:docMk/>
            <pc:sldMk cId="3331260784" sldId="404"/>
            <ac:spMk id="7" creationId="{8EF68B7B-02A1-42C8-8E5B-9BF895DE257C}"/>
          </ac:spMkLst>
        </pc:spChg>
        <pc:picChg chg="del">
          <ac:chgData name="Bodrossy, Lev (Environment, Hobart)" userId="219dba6c-9576-4a23-abd1-b1e6c3d1cf59" providerId="ADAL" clId="{C7371D48-EE3D-48B9-B685-DE85AF1FB9B5}" dt="2023-02-20T23:44:03.218" v="139" actId="478"/>
          <ac:picMkLst>
            <pc:docMk/>
            <pc:sldMk cId="3331260784" sldId="404"/>
            <ac:picMk id="4" creationId="{6CB3C8E1-2FBA-4C07-9190-A716238C5391}"/>
          </ac:picMkLst>
        </pc:picChg>
        <pc:picChg chg="add mod modCrop">
          <ac:chgData name="Bodrossy, Lev (Environment, Hobart)" userId="219dba6c-9576-4a23-abd1-b1e6c3d1cf59" providerId="ADAL" clId="{C7371D48-EE3D-48B9-B685-DE85AF1FB9B5}" dt="2023-02-20T23:46:43.149" v="161" actId="1076"/>
          <ac:picMkLst>
            <pc:docMk/>
            <pc:sldMk cId="3331260784" sldId="404"/>
            <ac:picMk id="9" creationId="{EB810F11-23A5-A41F-2CB2-83E4F109F1C9}"/>
          </ac:picMkLst>
        </pc:picChg>
        <pc:picChg chg="add mod modCrop">
          <ac:chgData name="Bodrossy, Lev (Environment, Hobart)" userId="219dba6c-9576-4a23-abd1-b1e6c3d1cf59" providerId="ADAL" clId="{C7371D48-EE3D-48B9-B685-DE85AF1FB9B5}" dt="2023-02-20T23:46:45.385" v="162" actId="1076"/>
          <ac:picMkLst>
            <pc:docMk/>
            <pc:sldMk cId="3331260784" sldId="404"/>
            <ac:picMk id="10" creationId="{3B73BD48-6E02-C0CF-1604-EC4CF9041FAF}"/>
          </ac:picMkLst>
        </pc:picChg>
        <pc:picChg chg="add mod modCrop">
          <ac:chgData name="Bodrossy, Lev (Environment, Hobart)" userId="219dba6c-9576-4a23-abd1-b1e6c3d1cf59" providerId="ADAL" clId="{C7371D48-EE3D-48B9-B685-DE85AF1FB9B5}" dt="2023-02-20T23:46:41.449" v="160" actId="1076"/>
          <ac:picMkLst>
            <pc:docMk/>
            <pc:sldMk cId="3331260784" sldId="404"/>
            <ac:picMk id="11" creationId="{FF69B9BA-0554-19EF-A90C-9B8C6D014F4A}"/>
          </ac:picMkLst>
        </pc:picChg>
        <pc:picChg chg="del">
          <ac:chgData name="Bodrossy, Lev (Environment, Hobart)" userId="219dba6c-9576-4a23-abd1-b1e6c3d1cf59" providerId="ADAL" clId="{C7371D48-EE3D-48B9-B685-DE85AF1FB9B5}" dt="2023-02-20T23:44:04.194" v="140" actId="478"/>
          <ac:picMkLst>
            <pc:docMk/>
            <pc:sldMk cId="3331260784" sldId="404"/>
            <ac:picMk id="38" creationId="{54A4C8FC-5A59-4AFC-B6C3-05AC1F64C9BA}"/>
          </ac:picMkLst>
        </pc:picChg>
        <pc:picChg chg="del">
          <ac:chgData name="Bodrossy, Lev (Environment, Hobart)" userId="219dba6c-9576-4a23-abd1-b1e6c3d1cf59" providerId="ADAL" clId="{C7371D48-EE3D-48B9-B685-DE85AF1FB9B5}" dt="2023-02-20T23:44:02.208" v="138" actId="478"/>
          <ac:picMkLst>
            <pc:docMk/>
            <pc:sldMk cId="3331260784" sldId="404"/>
            <ac:picMk id="39" creationId="{C033C83C-010C-4ADC-8B1A-0D283F1CF7F6}"/>
          </ac:picMkLst>
        </pc:picChg>
      </pc:sldChg>
      <pc:sldChg chg="add del">
        <pc:chgData name="Bodrossy, Lev (Environment, Hobart)" userId="219dba6c-9576-4a23-abd1-b1e6c3d1cf59" providerId="ADAL" clId="{C7371D48-EE3D-48B9-B685-DE85AF1FB9B5}" dt="2023-02-21T00:15:06.808" v="392" actId="47"/>
        <pc:sldMkLst>
          <pc:docMk/>
          <pc:sldMk cId="1886914373" sldId="405"/>
        </pc:sldMkLst>
      </pc:sldChg>
      <pc:sldChg chg="add del">
        <pc:chgData name="Bodrossy, Lev (Environment, Hobart)" userId="219dba6c-9576-4a23-abd1-b1e6c3d1cf59" providerId="ADAL" clId="{C7371D48-EE3D-48B9-B685-DE85AF1FB9B5}" dt="2023-02-21T00:15:06.808" v="392" actId="47"/>
        <pc:sldMkLst>
          <pc:docMk/>
          <pc:sldMk cId="3044441596" sldId="406"/>
        </pc:sldMkLst>
      </pc:sldChg>
      <pc:sldChg chg="addSp modSp add mod">
        <pc:chgData name="Bodrossy, Lev (Environment, Hobart)" userId="219dba6c-9576-4a23-abd1-b1e6c3d1cf59" providerId="ADAL" clId="{C7371D48-EE3D-48B9-B685-DE85AF1FB9B5}" dt="2023-02-21T00:15:30.416" v="414" actId="20577"/>
        <pc:sldMkLst>
          <pc:docMk/>
          <pc:sldMk cId="270426629" sldId="407"/>
        </pc:sldMkLst>
        <pc:spChg chg="mod">
          <ac:chgData name="Bodrossy, Lev (Environment, Hobart)" userId="219dba6c-9576-4a23-abd1-b1e6c3d1cf59" providerId="ADAL" clId="{C7371D48-EE3D-48B9-B685-DE85AF1FB9B5}" dt="2023-02-21T00:15:30.416" v="414" actId="20577"/>
          <ac:spMkLst>
            <pc:docMk/>
            <pc:sldMk cId="270426629" sldId="407"/>
            <ac:spMk id="9" creationId="{88C68D00-E980-4E3A-A67A-0D7EEF4A108F}"/>
          </ac:spMkLst>
        </pc:spChg>
        <pc:picChg chg="add mod">
          <ac:chgData name="Bodrossy, Lev (Environment, Hobart)" userId="219dba6c-9576-4a23-abd1-b1e6c3d1cf59" providerId="ADAL" clId="{C7371D48-EE3D-48B9-B685-DE85AF1FB9B5}" dt="2023-02-21T00:14:49.646" v="365" actId="1076"/>
          <ac:picMkLst>
            <pc:docMk/>
            <pc:sldMk cId="270426629" sldId="407"/>
            <ac:picMk id="2" creationId="{94DF9C71-9390-BDB0-43D3-E6708255C8AA}"/>
          </ac:picMkLst>
        </pc:picChg>
        <pc:picChg chg="mod">
          <ac:chgData name="Bodrossy, Lev (Environment, Hobart)" userId="219dba6c-9576-4a23-abd1-b1e6c3d1cf59" providerId="ADAL" clId="{C7371D48-EE3D-48B9-B685-DE85AF1FB9B5}" dt="2023-02-21T00:14:46.568" v="364" actId="14100"/>
          <ac:picMkLst>
            <pc:docMk/>
            <pc:sldMk cId="270426629" sldId="407"/>
            <ac:picMk id="4" creationId="{FE36AAFA-50D7-4492-ADC9-0A0E7E2544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372A-3936-4B1E-A564-1F8265AA7127}" type="datetimeFigureOut">
              <a:rPr lang="en-AU" smtClean="0"/>
              <a:t>23/02/2023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A8F0-FA71-4189-9A27-A0D8F8D86A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0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A8F0-FA71-4189-9A27-A0D8F8D86AC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5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A8F0-FA71-4189-9A27-A0D8F8D86AC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2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560B-51C9-4302-AFF2-4A39C8605985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02500"/>
            <a:ext cx="8460000" cy="675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12"/>
              </a:spcAft>
              <a:buNone/>
              <a:defRPr sz="27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65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413437"/>
            <a:ext cx="4320480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81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D5B6-AD1C-4523-BDA4-B469B07E3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Genomics observations to constrain oceanic BGC/ecosystem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D0481-1E8A-4A75-A510-1417E055D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87905"/>
            <a:ext cx="7930032" cy="799139"/>
          </a:xfrm>
        </p:spPr>
        <p:txBody>
          <a:bodyPr>
            <a:noAutofit/>
          </a:bodyPr>
          <a:lstStyle/>
          <a:p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Levente Bodrossy, Claire Davies, Jason Everett, Beth Fulton, Trevor Hutton, Jodie van de Kamp, Anthony Richardson, Tyler Rohr, Amaranta Focardi, Michaela Larsson, Eric Raes, Ian Paulsen, Martina Doblin, Martin Ostrowski</a:t>
            </a:r>
            <a:endParaRPr lang="en-AU" sz="1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533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Quantifying compositional data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4A4C8FC-5A59-4AFC-B6C3-05AC1F64C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405" y="3261823"/>
            <a:ext cx="5129595" cy="1875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33C83C-010C-4ADC-8B1A-0D283F1CF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947"/>
          <a:stretch/>
        </p:blipFill>
        <p:spPr>
          <a:xfrm>
            <a:off x="4014405" y="881607"/>
            <a:ext cx="5129595" cy="1875448"/>
          </a:xfrm>
          <a:prstGeom prst="rect">
            <a:avLst/>
          </a:prstGeom>
        </p:spPr>
      </p:pic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C19C1119-B050-475D-95A3-3C919BF1EB26}"/>
              </a:ext>
            </a:extLst>
          </p:cNvPr>
          <p:cNvSpPr/>
          <p:nvPr/>
        </p:nvSpPr>
        <p:spPr>
          <a:xfrm>
            <a:off x="2959331" y="1903615"/>
            <a:ext cx="980902" cy="26933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3C8E1-2FBA-4C07-9190-A716238C5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404687"/>
            <a:ext cx="3532874" cy="131190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F68B7B-02A1-42C8-8E5B-9BF895D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431" y="2404687"/>
            <a:ext cx="1177038" cy="1387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000" dirty="0"/>
              <a:t> 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EC27CF3-2992-409B-9E28-26508DE3A578}"/>
              </a:ext>
            </a:extLst>
          </p:cNvPr>
          <p:cNvSpPr txBox="1">
            <a:spLocks/>
          </p:cNvSpPr>
          <p:nvPr/>
        </p:nvSpPr>
        <p:spPr>
          <a:xfrm>
            <a:off x="7595660" y="881324"/>
            <a:ext cx="1177038" cy="1387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sz="1000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B1F71747-3D9B-4925-896A-33C804441835}"/>
              </a:ext>
            </a:extLst>
          </p:cNvPr>
          <p:cNvSpPr txBox="1">
            <a:spLocks/>
          </p:cNvSpPr>
          <p:nvPr/>
        </p:nvSpPr>
        <p:spPr>
          <a:xfrm>
            <a:off x="7595660" y="3324985"/>
            <a:ext cx="1177038" cy="1387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D74F5-4A5C-454B-86E6-79EAC605649F}"/>
              </a:ext>
            </a:extLst>
          </p:cNvPr>
          <p:cNvSpPr txBox="1"/>
          <p:nvPr/>
        </p:nvSpPr>
        <p:spPr>
          <a:xfrm>
            <a:off x="6555800" y="600551"/>
            <a:ext cx="200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Compositional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ED191-A1CB-4FB9-9CDB-B5D64ED9208E}"/>
              </a:ext>
            </a:extLst>
          </p:cNvPr>
          <p:cNvSpPr txBox="1"/>
          <p:nvPr/>
        </p:nvSpPr>
        <p:spPr>
          <a:xfrm>
            <a:off x="6555800" y="3140319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Quantitative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E6F62-6820-472D-9282-7E85267CD2B1}"/>
              </a:ext>
            </a:extLst>
          </p:cNvPr>
          <p:cNvSpPr txBox="1"/>
          <p:nvPr/>
        </p:nvSpPr>
        <p:spPr>
          <a:xfrm>
            <a:off x="593578" y="2183786"/>
            <a:ext cx="25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 for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171102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3AF8F-CE77-4C9C-BF29-F6ECB0686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129" y="1092870"/>
            <a:ext cx="2960855" cy="22016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Phytoplankton, full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10FFA-90FF-43E3-8B7B-771413820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79" y="1092870"/>
            <a:ext cx="3113116" cy="223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F7E559-F336-4DC3-A0E5-3C1173BD2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5503"/>
            <a:ext cx="2995834" cy="2211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8000DE-509D-49FE-80CA-9E37E64810F1}"/>
              </a:ext>
            </a:extLst>
          </p:cNvPr>
          <p:cNvSpPr txBox="1"/>
          <p:nvPr/>
        </p:nvSpPr>
        <p:spPr>
          <a:xfrm rot="5400000">
            <a:off x="8298412" y="1450633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Compositional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A9838-1484-4EAB-ACB6-275E1775A49A}"/>
              </a:ext>
            </a:extLst>
          </p:cNvPr>
          <p:cNvSpPr txBox="1"/>
          <p:nvPr/>
        </p:nvSpPr>
        <p:spPr>
          <a:xfrm rot="5400000">
            <a:off x="8369361" y="2620733"/>
            <a:ext cx="109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B08E7-ECB6-4635-AFFE-956F360108E9}"/>
              </a:ext>
            </a:extLst>
          </p:cNvPr>
          <p:cNvSpPr/>
          <p:nvPr/>
        </p:nvSpPr>
        <p:spPr>
          <a:xfrm>
            <a:off x="0" y="2224786"/>
            <a:ext cx="9144000" cy="2570506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2AA4C-F663-4933-AA82-EAC4F2CBD0C6}"/>
              </a:ext>
            </a:extLst>
          </p:cNvPr>
          <p:cNvSpPr/>
          <p:nvPr/>
        </p:nvSpPr>
        <p:spPr>
          <a:xfrm>
            <a:off x="0" y="990653"/>
            <a:ext cx="9144000" cy="1219482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281CD-13BD-43CD-AF78-51D1F6FA1CFC}"/>
              </a:ext>
            </a:extLst>
          </p:cNvPr>
          <p:cNvSpPr txBox="1"/>
          <p:nvPr/>
        </p:nvSpPr>
        <p:spPr>
          <a:xfrm>
            <a:off x="516834" y="701065"/>
            <a:ext cx="7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Micro phytoplankton	Nano phytoplankton	Pico phytoplankton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374201-539E-70A3-C57A-21C9F785CCB7}"/>
              </a:ext>
            </a:extLst>
          </p:cNvPr>
          <p:cNvGrpSpPr/>
          <p:nvPr/>
        </p:nvGrpSpPr>
        <p:grpSpPr>
          <a:xfrm>
            <a:off x="2763978" y="3359219"/>
            <a:ext cx="3103422" cy="1436073"/>
            <a:chOff x="2763978" y="3359219"/>
            <a:chExt cx="3103422" cy="1436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370FCE-3FE5-0B4E-AB1D-13B1156E107D}"/>
                </a:ext>
              </a:extLst>
            </p:cNvPr>
            <p:cNvSpPr/>
            <p:nvPr/>
          </p:nvSpPr>
          <p:spPr>
            <a:xfrm>
              <a:off x="2763978" y="3396696"/>
              <a:ext cx="3103422" cy="13985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35D201-41FF-CFB2-43BD-4BC31992A04E}"/>
                </a:ext>
              </a:extLst>
            </p:cNvPr>
            <p:cNvGrpSpPr/>
            <p:nvPr/>
          </p:nvGrpSpPr>
          <p:grpSpPr>
            <a:xfrm>
              <a:off x="2822620" y="3359219"/>
              <a:ext cx="2995834" cy="1362295"/>
              <a:chOff x="2822620" y="3416371"/>
              <a:chExt cx="2995834" cy="136229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E1F681C-1ED2-4B7A-A616-5A51E6939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2620" y="3688352"/>
                <a:ext cx="2995834" cy="109031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011085-C49A-4DC5-9352-D7BF81FF0E39}"/>
                  </a:ext>
                </a:extLst>
              </p:cNvPr>
              <p:cNvSpPr txBox="1"/>
              <p:nvPr/>
            </p:nvSpPr>
            <p:spPr>
              <a:xfrm>
                <a:off x="3521695" y="3416371"/>
                <a:ext cx="1526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Cyanobacteria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C065605-DA76-4B11-AC1B-3E376E5AF71E}"/>
                  </a:ext>
                </a:extLst>
              </p:cNvPr>
              <p:cNvSpPr/>
              <p:nvPr/>
            </p:nvSpPr>
            <p:spPr>
              <a:xfrm>
                <a:off x="3803730" y="3687713"/>
                <a:ext cx="1697344" cy="721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46BCF4-1B3B-4B6D-9477-BD199D9F32FD}"/>
              </a:ext>
            </a:extLst>
          </p:cNvPr>
          <p:cNvSpPr/>
          <p:nvPr/>
        </p:nvSpPr>
        <p:spPr>
          <a:xfrm>
            <a:off x="1066634" y="1123078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89500-2FFF-4FBA-A23B-095C4A942B57}"/>
              </a:ext>
            </a:extLst>
          </p:cNvPr>
          <p:cNvSpPr/>
          <p:nvPr/>
        </p:nvSpPr>
        <p:spPr>
          <a:xfrm>
            <a:off x="3842746" y="1078798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DEE29-A0F8-4B22-B3EB-6C917230425D}"/>
              </a:ext>
            </a:extLst>
          </p:cNvPr>
          <p:cNvSpPr/>
          <p:nvPr/>
        </p:nvSpPr>
        <p:spPr>
          <a:xfrm>
            <a:off x="6766487" y="1083614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5B92E-4034-47DD-8F36-1A5C2CCF2B75}"/>
              </a:ext>
            </a:extLst>
          </p:cNvPr>
          <p:cNvSpPr/>
          <p:nvPr/>
        </p:nvSpPr>
        <p:spPr>
          <a:xfrm>
            <a:off x="1125276" y="2241585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E36700-CD0B-4BFF-B45A-674195DB32AA}"/>
              </a:ext>
            </a:extLst>
          </p:cNvPr>
          <p:cNvSpPr/>
          <p:nvPr/>
        </p:nvSpPr>
        <p:spPr>
          <a:xfrm>
            <a:off x="3842746" y="2232836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A3DD13-EF11-4A9F-A2C9-53F77E123444}"/>
              </a:ext>
            </a:extLst>
          </p:cNvPr>
          <p:cNvSpPr/>
          <p:nvPr/>
        </p:nvSpPr>
        <p:spPr>
          <a:xfrm>
            <a:off x="6729896" y="2231381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6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EECBD-24A1-45F3-8B61-7D7B499FA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00" y="1107273"/>
            <a:ext cx="2950567" cy="22036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Phytoplankton, epipelagic zone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8BD9B-F9FB-4F8B-B5A3-4BD6BB9A3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608" y="1107273"/>
            <a:ext cx="3004064" cy="2220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135B94-BC68-4103-84E5-E027F4264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9331"/>
            <a:ext cx="2964970" cy="22180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C48FE7-29FA-463C-AFCA-8F3DDD65C8BF}"/>
              </a:ext>
            </a:extLst>
          </p:cNvPr>
          <p:cNvSpPr/>
          <p:nvPr/>
        </p:nvSpPr>
        <p:spPr>
          <a:xfrm>
            <a:off x="0" y="2224786"/>
            <a:ext cx="9144000" cy="2570506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8A307-4E64-40B4-A5E5-92C4DA9A306B}"/>
              </a:ext>
            </a:extLst>
          </p:cNvPr>
          <p:cNvSpPr/>
          <p:nvPr/>
        </p:nvSpPr>
        <p:spPr>
          <a:xfrm>
            <a:off x="0" y="990653"/>
            <a:ext cx="9144000" cy="1219482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6BD90-DD8C-4779-A09B-5EFC53E5958D}"/>
              </a:ext>
            </a:extLst>
          </p:cNvPr>
          <p:cNvSpPr txBox="1"/>
          <p:nvPr/>
        </p:nvSpPr>
        <p:spPr>
          <a:xfrm rot="5400000">
            <a:off x="8298412" y="1450633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Compositional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42FDA-C924-47F2-A4DB-1098AB3BC5F7}"/>
              </a:ext>
            </a:extLst>
          </p:cNvPr>
          <p:cNvSpPr txBox="1"/>
          <p:nvPr/>
        </p:nvSpPr>
        <p:spPr>
          <a:xfrm rot="5400000">
            <a:off x="8369361" y="2620733"/>
            <a:ext cx="109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9365F-50D1-45F4-8DB9-37337DE049CA}"/>
              </a:ext>
            </a:extLst>
          </p:cNvPr>
          <p:cNvSpPr txBox="1"/>
          <p:nvPr/>
        </p:nvSpPr>
        <p:spPr>
          <a:xfrm>
            <a:off x="516834" y="701065"/>
            <a:ext cx="7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Micro phytoplankton	Nano phytoplankton	Pico phytoplankton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C6FCA6-2758-4A46-A548-F45C0AFBE139}"/>
              </a:ext>
            </a:extLst>
          </p:cNvPr>
          <p:cNvSpPr/>
          <p:nvPr/>
        </p:nvSpPr>
        <p:spPr>
          <a:xfrm>
            <a:off x="1038286" y="1107273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B988EF-486E-44AB-8506-86C25867E7A7}"/>
              </a:ext>
            </a:extLst>
          </p:cNvPr>
          <p:cNvSpPr/>
          <p:nvPr/>
        </p:nvSpPr>
        <p:spPr>
          <a:xfrm>
            <a:off x="3875468" y="1098344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1C0BC-80FA-401E-A0E0-4C78649715FC}"/>
              </a:ext>
            </a:extLst>
          </p:cNvPr>
          <p:cNvSpPr/>
          <p:nvPr/>
        </p:nvSpPr>
        <p:spPr>
          <a:xfrm>
            <a:off x="6712650" y="1107272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B861FA-2C05-455F-9548-9F206EDB13BF}"/>
              </a:ext>
            </a:extLst>
          </p:cNvPr>
          <p:cNvSpPr/>
          <p:nvPr/>
        </p:nvSpPr>
        <p:spPr>
          <a:xfrm>
            <a:off x="1018177" y="2227786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34FFCE-F4FA-48B4-8FD6-FB388CA7AC54}"/>
              </a:ext>
            </a:extLst>
          </p:cNvPr>
          <p:cNvSpPr/>
          <p:nvPr/>
        </p:nvSpPr>
        <p:spPr>
          <a:xfrm>
            <a:off x="3803730" y="2238082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EA25EB-DF2E-446B-90D0-EF00BA4184EC}"/>
              </a:ext>
            </a:extLst>
          </p:cNvPr>
          <p:cNvSpPr/>
          <p:nvPr/>
        </p:nvSpPr>
        <p:spPr>
          <a:xfrm>
            <a:off x="6629164" y="2232105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43A65C-20F6-D180-6AFC-C2D0BD3440A8}"/>
              </a:ext>
            </a:extLst>
          </p:cNvPr>
          <p:cNvGrpSpPr/>
          <p:nvPr/>
        </p:nvGrpSpPr>
        <p:grpSpPr>
          <a:xfrm>
            <a:off x="2763978" y="3348568"/>
            <a:ext cx="3103422" cy="1446724"/>
            <a:chOff x="2763978" y="3348568"/>
            <a:chExt cx="3103422" cy="144672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CF36BC-CCDA-D4C7-C81D-4AFDBC6D9BC8}"/>
                </a:ext>
              </a:extLst>
            </p:cNvPr>
            <p:cNvSpPr/>
            <p:nvPr/>
          </p:nvSpPr>
          <p:spPr>
            <a:xfrm>
              <a:off x="2763978" y="3396696"/>
              <a:ext cx="3103422" cy="13985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CA2011-377D-1A59-74F7-C315764E7758}"/>
                </a:ext>
              </a:extLst>
            </p:cNvPr>
            <p:cNvGrpSpPr/>
            <p:nvPr/>
          </p:nvGrpSpPr>
          <p:grpSpPr>
            <a:xfrm>
              <a:off x="2795397" y="3348568"/>
              <a:ext cx="3016275" cy="1393443"/>
              <a:chOff x="2795397" y="3348568"/>
              <a:chExt cx="3016275" cy="139344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3F04AC3-378A-E6E5-80C7-71796B2ED1FE}"/>
                  </a:ext>
                </a:extLst>
              </p:cNvPr>
              <p:cNvGrpSpPr/>
              <p:nvPr/>
            </p:nvGrpSpPr>
            <p:grpSpPr>
              <a:xfrm>
                <a:off x="2795397" y="3348568"/>
                <a:ext cx="3016275" cy="1393443"/>
                <a:chOff x="2795397" y="3391432"/>
                <a:chExt cx="3016275" cy="1393443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B89B0F9-EE88-4695-9F2F-1FD48B4BB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397" y="3656837"/>
                  <a:ext cx="3016275" cy="1128038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4C2F00B-4C06-4516-A390-9DBFF97C9BD2}"/>
                    </a:ext>
                  </a:extLst>
                </p:cNvPr>
                <p:cNvSpPr txBox="1"/>
                <p:nvPr/>
              </p:nvSpPr>
              <p:spPr>
                <a:xfrm>
                  <a:off x="3521695" y="3391432"/>
                  <a:ext cx="1526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dirty="0"/>
                    <a:t>Cyanobacteria</a:t>
                  </a: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FFA36A-9F0E-4AA8-A9B7-39335CC4F339}"/>
                  </a:ext>
                </a:extLst>
              </p:cNvPr>
              <p:cNvSpPr/>
              <p:nvPr/>
            </p:nvSpPr>
            <p:spPr>
              <a:xfrm>
                <a:off x="3803730" y="3627152"/>
                <a:ext cx="1697344" cy="721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7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863A1-3723-4E2C-AB9E-B5DB117A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Ciliates and copepods – full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84D33-4887-4D6D-8D0C-0D63FE67C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078" y="987573"/>
            <a:ext cx="4037140" cy="294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B0C61-F2A8-4078-BB6D-A147CFB14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987573"/>
            <a:ext cx="3979557" cy="2948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3B233B-4415-4D01-9A23-12C1DDD663BC}"/>
              </a:ext>
            </a:extLst>
          </p:cNvPr>
          <p:cNvSpPr txBox="1"/>
          <p:nvPr/>
        </p:nvSpPr>
        <p:spPr>
          <a:xfrm rot="5400000">
            <a:off x="8223596" y="15587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Compositional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C1E94-976F-43C0-8B1D-CD44D7E12DD6}"/>
              </a:ext>
            </a:extLst>
          </p:cNvPr>
          <p:cNvSpPr txBox="1"/>
          <p:nvPr/>
        </p:nvSpPr>
        <p:spPr>
          <a:xfrm rot="5400000">
            <a:off x="8294545" y="3028058"/>
            <a:ext cx="109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B980F-23AF-42D8-BD64-86A4C75C1537}"/>
              </a:ext>
            </a:extLst>
          </p:cNvPr>
          <p:cNvSpPr/>
          <p:nvPr/>
        </p:nvSpPr>
        <p:spPr>
          <a:xfrm>
            <a:off x="0" y="2502131"/>
            <a:ext cx="9144000" cy="1569038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8915-3724-4DD1-A5DB-FBF4EF290B76}"/>
              </a:ext>
            </a:extLst>
          </p:cNvPr>
          <p:cNvSpPr/>
          <p:nvPr/>
        </p:nvSpPr>
        <p:spPr>
          <a:xfrm>
            <a:off x="0" y="899842"/>
            <a:ext cx="9144000" cy="1569037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DD41C-36FD-4A57-A053-8EE6E0C8807C}"/>
              </a:ext>
            </a:extLst>
          </p:cNvPr>
          <p:cNvSpPr txBox="1"/>
          <p:nvPr/>
        </p:nvSpPr>
        <p:spPr>
          <a:xfrm>
            <a:off x="855289" y="617935"/>
            <a:ext cx="690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Heterotrophic </a:t>
            </a:r>
            <a:r>
              <a:rPr lang="en-AU" dirty="0" err="1"/>
              <a:t>cilates</a:t>
            </a:r>
            <a:r>
              <a:rPr lang="en-AU" dirty="0"/>
              <a:t>				Omnivorous copepods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41E29-AD10-46CF-84D2-E3FB700AF4D7}"/>
              </a:ext>
            </a:extLst>
          </p:cNvPr>
          <p:cNvSpPr/>
          <p:nvPr/>
        </p:nvSpPr>
        <p:spPr>
          <a:xfrm>
            <a:off x="6469996" y="2518080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F2169-BBE6-4156-A76F-C202BAF6135F}"/>
              </a:ext>
            </a:extLst>
          </p:cNvPr>
          <p:cNvSpPr/>
          <p:nvPr/>
        </p:nvSpPr>
        <p:spPr>
          <a:xfrm>
            <a:off x="6380523" y="999602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0C225-F858-4742-9E59-587EBE399366}"/>
              </a:ext>
            </a:extLst>
          </p:cNvPr>
          <p:cNvSpPr/>
          <p:nvPr/>
        </p:nvSpPr>
        <p:spPr>
          <a:xfrm>
            <a:off x="2415174" y="999601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D2DBB7-A1A4-4A05-B0F6-C6099A5B5DB7}"/>
              </a:ext>
            </a:extLst>
          </p:cNvPr>
          <p:cNvSpPr/>
          <p:nvPr/>
        </p:nvSpPr>
        <p:spPr>
          <a:xfrm>
            <a:off x="2240603" y="2508839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4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85C3C-4150-4110-8050-52936E3D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57A78E-6AC7-4701-891A-B53DAF7B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Ciliates and copepods – epipelagic zone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1E51A-28F2-475B-9133-81F1BD39C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38" y="982287"/>
            <a:ext cx="3988958" cy="2949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DCA0B-0CFC-4A7C-9CB7-C5FA1E6B1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294" y="987573"/>
            <a:ext cx="4002076" cy="2966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ABA6B6-7E37-405B-B27A-283B2FA43171}"/>
              </a:ext>
            </a:extLst>
          </p:cNvPr>
          <p:cNvSpPr txBox="1"/>
          <p:nvPr/>
        </p:nvSpPr>
        <p:spPr>
          <a:xfrm rot="5400000">
            <a:off x="8223596" y="15587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Compositional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B8BFC-5470-4263-B1F9-0EFF0A01ABE6}"/>
              </a:ext>
            </a:extLst>
          </p:cNvPr>
          <p:cNvSpPr txBox="1"/>
          <p:nvPr/>
        </p:nvSpPr>
        <p:spPr>
          <a:xfrm rot="5400000">
            <a:off x="8294545" y="3028058"/>
            <a:ext cx="109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9A72-8F70-4F49-A401-FF4FCD5A8898}"/>
              </a:ext>
            </a:extLst>
          </p:cNvPr>
          <p:cNvSpPr/>
          <p:nvPr/>
        </p:nvSpPr>
        <p:spPr>
          <a:xfrm>
            <a:off x="0" y="2502131"/>
            <a:ext cx="9144000" cy="1569038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D8164-9D02-49A5-AD8F-A54F4B1FD894}"/>
              </a:ext>
            </a:extLst>
          </p:cNvPr>
          <p:cNvSpPr/>
          <p:nvPr/>
        </p:nvSpPr>
        <p:spPr>
          <a:xfrm>
            <a:off x="0" y="899842"/>
            <a:ext cx="9144000" cy="1569037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55D4D-3437-4576-B1B4-3FA3418D9F47}"/>
              </a:ext>
            </a:extLst>
          </p:cNvPr>
          <p:cNvSpPr txBox="1"/>
          <p:nvPr/>
        </p:nvSpPr>
        <p:spPr>
          <a:xfrm>
            <a:off x="855289" y="617935"/>
            <a:ext cx="690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Heterotrophic </a:t>
            </a:r>
            <a:r>
              <a:rPr lang="en-AU" dirty="0" err="1"/>
              <a:t>cilates</a:t>
            </a:r>
            <a:r>
              <a:rPr lang="en-AU" dirty="0"/>
              <a:t>				Omnivorous copepods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5D6AEC-3692-45DD-B5E7-8A504A7758F1}"/>
              </a:ext>
            </a:extLst>
          </p:cNvPr>
          <p:cNvSpPr/>
          <p:nvPr/>
        </p:nvSpPr>
        <p:spPr>
          <a:xfrm>
            <a:off x="2220939" y="997543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18C44F-361A-4C39-8E2F-024360DD1C47}"/>
              </a:ext>
            </a:extLst>
          </p:cNvPr>
          <p:cNvSpPr/>
          <p:nvPr/>
        </p:nvSpPr>
        <p:spPr>
          <a:xfrm>
            <a:off x="6469996" y="1004459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5B03FD-E018-4B8B-A94F-90B546EB605C}"/>
              </a:ext>
            </a:extLst>
          </p:cNvPr>
          <p:cNvSpPr/>
          <p:nvPr/>
        </p:nvSpPr>
        <p:spPr>
          <a:xfrm>
            <a:off x="6469996" y="2517968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F1133-7C19-4237-8F30-DE031F741BD3}"/>
              </a:ext>
            </a:extLst>
          </p:cNvPr>
          <p:cNvSpPr/>
          <p:nvPr/>
        </p:nvSpPr>
        <p:spPr>
          <a:xfrm>
            <a:off x="2175516" y="2512069"/>
            <a:ext cx="1697344" cy="72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21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093C91-D847-4EEB-BE73-0BBC91D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Krill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8C81-7B74-4297-AECD-8F2074DF5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001" y="369036"/>
            <a:ext cx="5491213" cy="2134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89FAB-28AE-461B-B56E-059BC925B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001" y="2503626"/>
            <a:ext cx="5560777" cy="2165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D5D88-76C9-4C6B-BBFD-F2FEDA62C206}"/>
              </a:ext>
            </a:extLst>
          </p:cNvPr>
          <p:cNvSpPr txBox="1"/>
          <p:nvPr/>
        </p:nvSpPr>
        <p:spPr>
          <a:xfrm rot="5400000">
            <a:off x="7486617" y="115538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Compositional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D3776-2735-43F4-9D7F-252823F6B1A0}"/>
              </a:ext>
            </a:extLst>
          </p:cNvPr>
          <p:cNvSpPr txBox="1"/>
          <p:nvPr/>
        </p:nvSpPr>
        <p:spPr>
          <a:xfrm rot="5400000">
            <a:off x="7557566" y="3331322"/>
            <a:ext cx="109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E3906D-4738-4350-BE31-A49F32AC51EF}"/>
              </a:ext>
            </a:extLst>
          </p:cNvPr>
          <p:cNvSpPr/>
          <p:nvPr/>
        </p:nvSpPr>
        <p:spPr>
          <a:xfrm>
            <a:off x="1886988" y="2502130"/>
            <a:ext cx="6583681" cy="2272333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F0101-187A-476B-8004-4714EFA031EC}"/>
              </a:ext>
            </a:extLst>
          </p:cNvPr>
          <p:cNvSpPr/>
          <p:nvPr/>
        </p:nvSpPr>
        <p:spPr>
          <a:xfrm>
            <a:off x="1886988" y="242244"/>
            <a:ext cx="6583681" cy="2226636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CBCEA7-099A-4BD0-869A-C7C517FCDA6E}"/>
              </a:ext>
            </a:extLst>
          </p:cNvPr>
          <p:cNvSpPr/>
          <p:nvPr/>
        </p:nvSpPr>
        <p:spPr>
          <a:xfrm>
            <a:off x="5789195" y="2558249"/>
            <a:ext cx="1697344" cy="127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330DE-22BF-42C2-A32D-9954261ED280}"/>
              </a:ext>
            </a:extLst>
          </p:cNvPr>
          <p:cNvSpPr/>
          <p:nvPr/>
        </p:nvSpPr>
        <p:spPr>
          <a:xfrm>
            <a:off x="5715889" y="370987"/>
            <a:ext cx="1697344" cy="127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02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EDD43-45EE-48F4-8A1B-54DF59C0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18S qPCR delivers data for quantification of compositional genomics observations</a:t>
            </a:r>
          </a:p>
          <a:p>
            <a:r>
              <a:rPr lang="en-AU" dirty="0"/>
              <a:t>First sanity check passed</a:t>
            </a:r>
          </a:p>
          <a:p>
            <a:r>
              <a:rPr lang="en-AU" dirty="0"/>
              <a:t>Next:</a:t>
            </a:r>
          </a:p>
          <a:p>
            <a:pPr lvl="1"/>
            <a:r>
              <a:rPr lang="en-AU" dirty="0"/>
              <a:t>Work on NRS data; confirm/calibrate quantifications</a:t>
            </a:r>
          </a:p>
          <a:p>
            <a:pPr lvl="1"/>
            <a:r>
              <a:rPr lang="en-AU" b="1" dirty="0"/>
              <a:t>Feed into ecosystem models</a:t>
            </a:r>
          </a:p>
          <a:p>
            <a:pPr lvl="1"/>
            <a:r>
              <a:rPr lang="en-AU" dirty="0"/>
              <a:t>Develop and apply qPCR on bacterial 16S and archaeal 16S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E3117-F9E0-47ED-9628-BACC8F2B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979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745BCB-5B5F-45B7-B44D-9A64518C1E33}"/>
              </a:ext>
            </a:extLst>
          </p:cNvPr>
          <p:cNvSpPr txBox="1"/>
          <p:nvPr/>
        </p:nvSpPr>
        <p:spPr>
          <a:xfrm>
            <a:off x="250825" y="881608"/>
            <a:ext cx="3079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Claire Davies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Everett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Fulton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Trevor Hutton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Anthony Richardson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Tyler Rohr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4A482B-CA8A-4B1F-A42A-307FA247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C5360-B240-46B7-AFD9-7B615BFDEDCE}"/>
              </a:ext>
            </a:extLst>
          </p:cNvPr>
          <p:cNvSpPr txBox="1"/>
          <p:nvPr/>
        </p:nvSpPr>
        <p:spPr>
          <a:xfrm>
            <a:off x="3032263" y="881608"/>
            <a:ext cx="307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Genomics work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Jodie van de Kamp</a:t>
            </a:r>
          </a:p>
          <a:p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Raes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Swan Li San Saw</a:t>
            </a:r>
          </a:p>
          <a:p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Bissett</a:t>
            </a:r>
            <a:endParaRPr lang="en-AU" sz="1800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</a:endParaRPr>
          </a:p>
          <a:p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742E0-1B1E-4BAF-A023-A2F9F580652B}"/>
              </a:ext>
            </a:extLst>
          </p:cNvPr>
          <p:cNvSpPr txBox="1"/>
          <p:nvPr/>
        </p:nvSpPr>
        <p:spPr>
          <a:xfrm>
            <a:off x="5867400" y="881608"/>
            <a:ext cx="3079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cytometry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Amaranta Focardi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Michaela Larsson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Raes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 Paulsen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Martina Doblin</a:t>
            </a:r>
          </a:p>
          <a:p>
            <a:r>
              <a:rPr lang="en-AU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Ostrowski</a:t>
            </a:r>
            <a:endParaRPr lang="en-AU" sz="1800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</a:endParaRPr>
          </a:p>
          <a:p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5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52CE422-AF87-4510-B8CF-B88911631997}"/>
              </a:ext>
            </a:extLst>
          </p:cNvPr>
          <p:cNvGrpSpPr/>
          <p:nvPr/>
        </p:nvGrpSpPr>
        <p:grpSpPr>
          <a:xfrm>
            <a:off x="62965" y="101007"/>
            <a:ext cx="6622345" cy="3531900"/>
            <a:chOff x="62965" y="101007"/>
            <a:chExt cx="6622345" cy="35319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60418E-4CE3-4FF6-9D4A-FC44AF3ECE60}"/>
                </a:ext>
              </a:extLst>
            </p:cNvPr>
            <p:cNvGrpSpPr/>
            <p:nvPr/>
          </p:nvGrpSpPr>
          <p:grpSpPr>
            <a:xfrm>
              <a:off x="804119" y="1121782"/>
              <a:ext cx="914400" cy="1449968"/>
              <a:chOff x="906577" y="447988"/>
              <a:chExt cx="914400" cy="144996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5DC6EAC-85CB-4A68-942B-2E4D701A44D2}"/>
                  </a:ext>
                </a:extLst>
              </p:cNvPr>
              <p:cNvSpPr/>
              <p:nvPr/>
            </p:nvSpPr>
            <p:spPr>
              <a:xfrm>
                <a:off x="906577" y="447988"/>
                <a:ext cx="914400" cy="1436915"/>
              </a:xfrm>
              <a:prstGeom prst="ellipse">
                <a:avLst/>
              </a:prstGeom>
              <a:solidFill>
                <a:srgbClr val="DCFFD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23EED87-670F-4CBE-9CB0-17AFD848A07A}"/>
                  </a:ext>
                </a:extLst>
              </p:cNvPr>
              <p:cNvGrpSpPr/>
              <p:nvPr/>
            </p:nvGrpSpPr>
            <p:grpSpPr>
              <a:xfrm>
                <a:off x="980851" y="637774"/>
                <a:ext cx="766129" cy="629067"/>
                <a:chOff x="2191324" y="320843"/>
                <a:chExt cx="978596" cy="715478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5D7A1C8A-7917-4681-BAD4-D4F8C5AB05ED}"/>
                    </a:ext>
                  </a:extLst>
                </p:cNvPr>
                <p:cNvSpPr/>
                <p:nvPr/>
              </p:nvSpPr>
              <p:spPr>
                <a:xfrm>
                  <a:off x="2191324" y="320843"/>
                  <a:ext cx="978596" cy="715478"/>
                </a:xfrm>
                <a:custGeom>
                  <a:avLst/>
                  <a:gdLst>
                    <a:gd name="connsiteX0" fmla="*/ 237451 w 876257"/>
                    <a:gd name="connsiteY0" fmla="*/ 221382 h 689811"/>
                    <a:gd name="connsiteX1" fmla="*/ 231034 w 876257"/>
                    <a:gd name="connsiteY1" fmla="*/ 205339 h 689811"/>
                    <a:gd name="connsiteX2" fmla="*/ 227825 w 876257"/>
                    <a:gd name="connsiteY2" fmla="*/ 195714 h 689811"/>
                    <a:gd name="connsiteX3" fmla="*/ 256701 w 876257"/>
                    <a:gd name="connsiteY3" fmla="*/ 89836 h 689811"/>
                    <a:gd name="connsiteX4" fmla="*/ 304828 w 876257"/>
                    <a:gd name="connsiteY4" fmla="*/ 25668 h 689811"/>
                    <a:gd name="connsiteX5" fmla="*/ 372204 w 876257"/>
                    <a:gd name="connsiteY5" fmla="*/ 0 h 689811"/>
                    <a:gd name="connsiteX6" fmla="*/ 401080 w 876257"/>
                    <a:gd name="connsiteY6" fmla="*/ 3209 h 689811"/>
                    <a:gd name="connsiteX7" fmla="*/ 413914 w 876257"/>
                    <a:gd name="connsiteY7" fmla="*/ 9626 h 689811"/>
                    <a:gd name="connsiteX8" fmla="*/ 426748 w 876257"/>
                    <a:gd name="connsiteY8" fmla="*/ 12834 h 689811"/>
                    <a:gd name="connsiteX9" fmla="*/ 420331 w 876257"/>
                    <a:gd name="connsiteY9" fmla="*/ 64169 h 689811"/>
                    <a:gd name="connsiteX10" fmla="*/ 404289 w 876257"/>
                    <a:gd name="connsiteY10" fmla="*/ 86628 h 689811"/>
                    <a:gd name="connsiteX11" fmla="*/ 394663 w 876257"/>
                    <a:gd name="connsiteY11" fmla="*/ 112295 h 689811"/>
                    <a:gd name="connsiteX12" fmla="*/ 385038 w 876257"/>
                    <a:gd name="connsiteY12" fmla="*/ 134754 h 689811"/>
                    <a:gd name="connsiteX13" fmla="*/ 381830 w 876257"/>
                    <a:gd name="connsiteY13" fmla="*/ 150796 h 689811"/>
                    <a:gd name="connsiteX14" fmla="*/ 442790 w 876257"/>
                    <a:gd name="connsiteY14" fmla="*/ 192506 h 689811"/>
                    <a:gd name="connsiteX15" fmla="*/ 452415 w 876257"/>
                    <a:gd name="connsiteY15" fmla="*/ 189297 h 689811"/>
                    <a:gd name="connsiteX16" fmla="*/ 500541 w 876257"/>
                    <a:gd name="connsiteY16" fmla="*/ 176464 h 689811"/>
                    <a:gd name="connsiteX17" fmla="*/ 516583 w 876257"/>
                    <a:gd name="connsiteY17" fmla="*/ 144379 h 689811"/>
                    <a:gd name="connsiteX18" fmla="*/ 545459 w 876257"/>
                    <a:gd name="connsiteY18" fmla="*/ 99462 h 689811"/>
                    <a:gd name="connsiteX19" fmla="*/ 606419 w 876257"/>
                    <a:gd name="connsiteY19" fmla="*/ 112295 h 689811"/>
                    <a:gd name="connsiteX20" fmla="*/ 628878 w 876257"/>
                    <a:gd name="connsiteY20" fmla="*/ 118712 h 689811"/>
                    <a:gd name="connsiteX21" fmla="*/ 638503 w 876257"/>
                    <a:gd name="connsiteY21" fmla="*/ 131546 h 689811"/>
                    <a:gd name="connsiteX22" fmla="*/ 635295 w 876257"/>
                    <a:gd name="connsiteY22" fmla="*/ 160422 h 689811"/>
                    <a:gd name="connsiteX23" fmla="*/ 603211 w 876257"/>
                    <a:gd name="connsiteY23" fmla="*/ 189297 h 689811"/>
                    <a:gd name="connsiteX24" fmla="*/ 593585 w 876257"/>
                    <a:gd name="connsiteY24" fmla="*/ 198923 h 689811"/>
                    <a:gd name="connsiteX25" fmla="*/ 587169 w 876257"/>
                    <a:gd name="connsiteY25" fmla="*/ 224590 h 689811"/>
                    <a:gd name="connsiteX26" fmla="*/ 590377 w 876257"/>
                    <a:gd name="connsiteY26" fmla="*/ 240632 h 689811"/>
                    <a:gd name="connsiteX27" fmla="*/ 600002 w 876257"/>
                    <a:gd name="connsiteY27" fmla="*/ 250257 h 689811"/>
                    <a:gd name="connsiteX28" fmla="*/ 664171 w 876257"/>
                    <a:gd name="connsiteY28" fmla="*/ 272716 h 689811"/>
                    <a:gd name="connsiteX29" fmla="*/ 795716 w 876257"/>
                    <a:gd name="connsiteY29" fmla="*/ 269508 h 689811"/>
                    <a:gd name="connsiteX30" fmla="*/ 850259 w 876257"/>
                    <a:gd name="connsiteY30" fmla="*/ 272716 h 689811"/>
                    <a:gd name="connsiteX31" fmla="*/ 859884 w 876257"/>
                    <a:gd name="connsiteY31" fmla="*/ 285550 h 689811"/>
                    <a:gd name="connsiteX32" fmla="*/ 872718 w 876257"/>
                    <a:gd name="connsiteY32" fmla="*/ 327259 h 689811"/>
                    <a:gd name="connsiteX33" fmla="*/ 875927 w 876257"/>
                    <a:gd name="connsiteY33" fmla="*/ 365760 h 689811"/>
                    <a:gd name="connsiteX34" fmla="*/ 866301 w 876257"/>
                    <a:gd name="connsiteY34" fmla="*/ 385011 h 689811"/>
                    <a:gd name="connsiteX35" fmla="*/ 834217 w 876257"/>
                    <a:gd name="connsiteY35" fmla="*/ 429929 h 689811"/>
                    <a:gd name="connsiteX36" fmla="*/ 805341 w 876257"/>
                    <a:gd name="connsiteY36" fmla="*/ 442763 h 689811"/>
                    <a:gd name="connsiteX37" fmla="*/ 737964 w 876257"/>
                    <a:gd name="connsiteY37" fmla="*/ 455596 h 689811"/>
                    <a:gd name="connsiteX38" fmla="*/ 680213 w 876257"/>
                    <a:gd name="connsiteY38" fmla="*/ 445971 h 689811"/>
                    <a:gd name="connsiteX39" fmla="*/ 628878 w 876257"/>
                    <a:gd name="connsiteY39" fmla="*/ 462013 h 689811"/>
                    <a:gd name="connsiteX40" fmla="*/ 590377 w 876257"/>
                    <a:gd name="connsiteY40" fmla="*/ 506931 h 689811"/>
                    <a:gd name="connsiteX41" fmla="*/ 580752 w 876257"/>
                    <a:gd name="connsiteY41" fmla="*/ 535807 h 689811"/>
                    <a:gd name="connsiteX42" fmla="*/ 545459 w 876257"/>
                    <a:gd name="connsiteY42" fmla="*/ 612809 h 689811"/>
                    <a:gd name="connsiteX43" fmla="*/ 519792 w 876257"/>
                    <a:gd name="connsiteY43" fmla="*/ 664144 h 689811"/>
                    <a:gd name="connsiteX44" fmla="*/ 494124 w 876257"/>
                    <a:gd name="connsiteY44" fmla="*/ 683394 h 689811"/>
                    <a:gd name="connsiteX45" fmla="*/ 468457 w 876257"/>
                    <a:gd name="connsiteY45" fmla="*/ 689811 h 689811"/>
                    <a:gd name="connsiteX46" fmla="*/ 417122 w 876257"/>
                    <a:gd name="connsiteY46" fmla="*/ 683394 h 689811"/>
                    <a:gd name="connsiteX47" fmla="*/ 317661 w 876257"/>
                    <a:gd name="connsiteY47" fmla="*/ 635268 h 689811"/>
                    <a:gd name="connsiteX48" fmla="*/ 291994 w 876257"/>
                    <a:gd name="connsiteY48" fmla="*/ 596767 h 689811"/>
                    <a:gd name="connsiteX49" fmla="*/ 359371 w 876257"/>
                    <a:gd name="connsiteY49" fmla="*/ 513348 h 689811"/>
                    <a:gd name="connsiteX50" fmla="*/ 365788 w 876257"/>
                    <a:gd name="connsiteY50" fmla="*/ 500514 h 689811"/>
                    <a:gd name="connsiteX51" fmla="*/ 349745 w 876257"/>
                    <a:gd name="connsiteY51" fmla="*/ 452388 h 689811"/>
                    <a:gd name="connsiteX52" fmla="*/ 336912 w 876257"/>
                    <a:gd name="connsiteY52" fmla="*/ 449179 h 689811"/>
                    <a:gd name="connsiteX53" fmla="*/ 275952 w 876257"/>
                    <a:gd name="connsiteY53" fmla="*/ 455596 h 689811"/>
                    <a:gd name="connsiteX54" fmla="*/ 224617 w 876257"/>
                    <a:gd name="connsiteY54" fmla="*/ 474847 h 689811"/>
                    <a:gd name="connsiteX55" fmla="*/ 163657 w 876257"/>
                    <a:gd name="connsiteY55" fmla="*/ 487680 h 689811"/>
                    <a:gd name="connsiteX56" fmla="*/ 115531 w 876257"/>
                    <a:gd name="connsiteY56" fmla="*/ 484472 h 689811"/>
                    <a:gd name="connsiteX57" fmla="*/ 12861 w 876257"/>
                    <a:gd name="connsiteY57" fmla="*/ 410678 h 689811"/>
                    <a:gd name="connsiteX58" fmla="*/ 28 w 876257"/>
                    <a:gd name="connsiteY58" fmla="*/ 388219 h 689811"/>
                    <a:gd name="connsiteX59" fmla="*/ 9653 w 876257"/>
                    <a:gd name="connsiteY59" fmla="*/ 372177 h 689811"/>
                    <a:gd name="connsiteX60" fmla="*/ 60988 w 876257"/>
                    <a:gd name="connsiteY60" fmla="*/ 333676 h 689811"/>
                    <a:gd name="connsiteX61" fmla="*/ 192533 w 876257"/>
                    <a:gd name="connsiteY61" fmla="*/ 336885 h 689811"/>
                    <a:gd name="connsiteX62" fmla="*/ 198950 w 876257"/>
                    <a:gd name="connsiteY62" fmla="*/ 327259 h 689811"/>
                    <a:gd name="connsiteX63" fmla="*/ 160449 w 876257"/>
                    <a:gd name="connsiteY63" fmla="*/ 304800 h 689811"/>
                    <a:gd name="connsiteX64" fmla="*/ 131573 w 876257"/>
                    <a:gd name="connsiteY64" fmla="*/ 291967 h 689811"/>
                    <a:gd name="connsiteX65" fmla="*/ 86655 w 876257"/>
                    <a:gd name="connsiteY65" fmla="*/ 288758 h 689811"/>
                    <a:gd name="connsiteX66" fmla="*/ 57779 w 876257"/>
                    <a:gd name="connsiteY66" fmla="*/ 285550 h 689811"/>
                    <a:gd name="connsiteX67" fmla="*/ 38529 w 876257"/>
                    <a:gd name="connsiteY67" fmla="*/ 275925 h 689811"/>
                    <a:gd name="connsiteX68" fmla="*/ 32112 w 876257"/>
                    <a:gd name="connsiteY68" fmla="*/ 256674 h 689811"/>
                    <a:gd name="connsiteX69" fmla="*/ 44945 w 876257"/>
                    <a:gd name="connsiteY69" fmla="*/ 157213 h 689811"/>
                    <a:gd name="connsiteX70" fmla="*/ 86655 w 876257"/>
                    <a:gd name="connsiteY70" fmla="*/ 137963 h 689811"/>
                    <a:gd name="connsiteX71" fmla="*/ 147615 w 876257"/>
                    <a:gd name="connsiteY71" fmla="*/ 150796 h 689811"/>
                    <a:gd name="connsiteX72" fmla="*/ 173282 w 876257"/>
                    <a:gd name="connsiteY72" fmla="*/ 166838 h 689811"/>
                    <a:gd name="connsiteX73" fmla="*/ 189324 w 876257"/>
                    <a:gd name="connsiteY73" fmla="*/ 186089 h 689811"/>
                    <a:gd name="connsiteX74" fmla="*/ 195741 w 876257"/>
                    <a:gd name="connsiteY74" fmla="*/ 195714 h 689811"/>
                    <a:gd name="connsiteX75" fmla="*/ 214992 w 876257"/>
                    <a:gd name="connsiteY75" fmla="*/ 214965 h 689811"/>
                    <a:gd name="connsiteX76" fmla="*/ 237451 w 876257"/>
                    <a:gd name="connsiteY76" fmla="*/ 221382 h 68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876257" h="689811">
                      <a:moveTo>
                        <a:pt x="237451" y="221382"/>
                      </a:moveTo>
                      <a:cubicBezTo>
                        <a:pt x="235312" y="216034"/>
                        <a:pt x="233056" y="210732"/>
                        <a:pt x="231034" y="205339"/>
                      </a:cubicBezTo>
                      <a:cubicBezTo>
                        <a:pt x="229846" y="202172"/>
                        <a:pt x="227406" y="199070"/>
                        <a:pt x="227825" y="195714"/>
                      </a:cubicBezTo>
                      <a:cubicBezTo>
                        <a:pt x="233463" y="150612"/>
                        <a:pt x="237824" y="127590"/>
                        <a:pt x="256701" y="89836"/>
                      </a:cubicBezTo>
                      <a:cubicBezTo>
                        <a:pt x="270192" y="62853"/>
                        <a:pt x="280922" y="43949"/>
                        <a:pt x="304828" y="25668"/>
                      </a:cubicBezTo>
                      <a:cubicBezTo>
                        <a:pt x="328835" y="7310"/>
                        <a:pt x="342763" y="7361"/>
                        <a:pt x="372204" y="0"/>
                      </a:cubicBezTo>
                      <a:cubicBezTo>
                        <a:pt x="381829" y="1070"/>
                        <a:pt x="391643" y="1031"/>
                        <a:pt x="401080" y="3209"/>
                      </a:cubicBezTo>
                      <a:cubicBezTo>
                        <a:pt x="405740" y="4285"/>
                        <a:pt x="409436" y="7947"/>
                        <a:pt x="413914" y="9626"/>
                      </a:cubicBezTo>
                      <a:cubicBezTo>
                        <a:pt x="418043" y="11174"/>
                        <a:pt x="422470" y="11765"/>
                        <a:pt x="426748" y="12834"/>
                      </a:cubicBezTo>
                      <a:cubicBezTo>
                        <a:pt x="424609" y="29946"/>
                        <a:pt x="425352" y="47671"/>
                        <a:pt x="420331" y="64169"/>
                      </a:cubicBezTo>
                      <a:cubicBezTo>
                        <a:pt x="417652" y="72970"/>
                        <a:pt x="408618" y="78510"/>
                        <a:pt x="404289" y="86628"/>
                      </a:cubicBezTo>
                      <a:cubicBezTo>
                        <a:pt x="399989" y="94690"/>
                        <a:pt x="398057" y="103811"/>
                        <a:pt x="394663" y="112295"/>
                      </a:cubicBezTo>
                      <a:cubicBezTo>
                        <a:pt x="391638" y="119857"/>
                        <a:pt x="388246" y="127268"/>
                        <a:pt x="385038" y="134754"/>
                      </a:cubicBezTo>
                      <a:cubicBezTo>
                        <a:pt x="383969" y="140101"/>
                        <a:pt x="379157" y="146043"/>
                        <a:pt x="381830" y="150796"/>
                      </a:cubicBezTo>
                      <a:cubicBezTo>
                        <a:pt x="403678" y="189636"/>
                        <a:pt x="408855" y="184965"/>
                        <a:pt x="442790" y="192506"/>
                      </a:cubicBezTo>
                      <a:cubicBezTo>
                        <a:pt x="445998" y="191436"/>
                        <a:pt x="449156" y="190202"/>
                        <a:pt x="452415" y="189297"/>
                      </a:cubicBezTo>
                      <a:cubicBezTo>
                        <a:pt x="468412" y="184853"/>
                        <a:pt x="486940" y="185985"/>
                        <a:pt x="500541" y="176464"/>
                      </a:cubicBezTo>
                      <a:cubicBezTo>
                        <a:pt x="510337" y="169607"/>
                        <a:pt x="509950" y="154328"/>
                        <a:pt x="516583" y="144379"/>
                      </a:cubicBezTo>
                      <a:cubicBezTo>
                        <a:pt x="539293" y="110315"/>
                        <a:pt x="529882" y="125424"/>
                        <a:pt x="545459" y="99462"/>
                      </a:cubicBezTo>
                      <a:cubicBezTo>
                        <a:pt x="565779" y="103740"/>
                        <a:pt x="586185" y="107626"/>
                        <a:pt x="606419" y="112295"/>
                      </a:cubicBezTo>
                      <a:cubicBezTo>
                        <a:pt x="614006" y="114046"/>
                        <a:pt x="622202" y="114706"/>
                        <a:pt x="628878" y="118712"/>
                      </a:cubicBezTo>
                      <a:cubicBezTo>
                        <a:pt x="633463" y="121463"/>
                        <a:pt x="635295" y="127268"/>
                        <a:pt x="638503" y="131546"/>
                      </a:cubicBezTo>
                      <a:cubicBezTo>
                        <a:pt x="637434" y="141171"/>
                        <a:pt x="640345" y="152158"/>
                        <a:pt x="635295" y="160422"/>
                      </a:cubicBezTo>
                      <a:cubicBezTo>
                        <a:pt x="627792" y="172699"/>
                        <a:pt x="613783" y="179538"/>
                        <a:pt x="603211" y="189297"/>
                      </a:cubicBezTo>
                      <a:cubicBezTo>
                        <a:pt x="599877" y="192375"/>
                        <a:pt x="596794" y="195714"/>
                        <a:pt x="593585" y="198923"/>
                      </a:cubicBezTo>
                      <a:cubicBezTo>
                        <a:pt x="591446" y="207479"/>
                        <a:pt x="585440" y="215942"/>
                        <a:pt x="587169" y="224590"/>
                      </a:cubicBezTo>
                      <a:cubicBezTo>
                        <a:pt x="588238" y="229937"/>
                        <a:pt x="587938" y="235754"/>
                        <a:pt x="590377" y="240632"/>
                      </a:cubicBezTo>
                      <a:cubicBezTo>
                        <a:pt x="592406" y="244690"/>
                        <a:pt x="596174" y="247821"/>
                        <a:pt x="600002" y="250257"/>
                      </a:cubicBezTo>
                      <a:cubicBezTo>
                        <a:pt x="624267" y="265698"/>
                        <a:pt x="634692" y="265346"/>
                        <a:pt x="664171" y="272716"/>
                      </a:cubicBezTo>
                      <a:lnTo>
                        <a:pt x="795716" y="269508"/>
                      </a:lnTo>
                      <a:cubicBezTo>
                        <a:pt x="842900" y="267542"/>
                        <a:pt x="790673" y="260798"/>
                        <a:pt x="850259" y="272716"/>
                      </a:cubicBezTo>
                      <a:cubicBezTo>
                        <a:pt x="853467" y="276994"/>
                        <a:pt x="857643" y="280695"/>
                        <a:pt x="859884" y="285550"/>
                      </a:cubicBezTo>
                      <a:cubicBezTo>
                        <a:pt x="865897" y="298578"/>
                        <a:pt x="869225" y="313288"/>
                        <a:pt x="872718" y="327259"/>
                      </a:cubicBezTo>
                      <a:cubicBezTo>
                        <a:pt x="873788" y="340093"/>
                        <a:pt x="877349" y="352961"/>
                        <a:pt x="875927" y="365760"/>
                      </a:cubicBezTo>
                      <a:cubicBezTo>
                        <a:pt x="875135" y="372891"/>
                        <a:pt x="869818" y="378758"/>
                        <a:pt x="866301" y="385011"/>
                      </a:cubicBezTo>
                      <a:cubicBezTo>
                        <a:pt x="860845" y="394711"/>
                        <a:pt x="847669" y="421651"/>
                        <a:pt x="834217" y="429929"/>
                      </a:cubicBezTo>
                      <a:cubicBezTo>
                        <a:pt x="825246" y="435449"/>
                        <a:pt x="815378" y="439569"/>
                        <a:pt x="805341" y="442763"/>
                      </a:cubicBezTo>
                      <a:cubicBezTo>
                        <a:pt x="777904" y="451493"/>
                        <a:pt x="764088" y="452331"/>
                        <a:pt x="737964" y="455596"/>
                      </a:cubicBezTo>
                      <a:cubicBezTo>
                        <a:pt x="727562" y="453284"/>
                        <a:pt x="691458" y="444172"/>
                        <a:pt x="680213" y="445971"/>
                      </a:cubicBezTo>
                      <a:cubicBezTo>
                        <a:pt x="662510" y="448803"/>
                        <a:pt x="645990" y="456666"/>
                        <a:pt x="628878" y="462013"/>
                      </a:cubicBezTo>
                      <a:cubicBezTo>
                        <a:pt x="607366" y="480452"/>
                        <a:pt x="602838" y="480452"/>
                        <a:pt x="590377" y="506931"/>
                      </a:cubicBezTo>
                      <a:cubicBezTo>
                        <a:pt x="586057" y="516111"/>
                        <a:pt x="584715" y="526467"/>
                        <a:pt x="580752" y="535807"/>
                      </a:cubicBezTo>
                      <a:cubicBezTo>
                        <a:pt x="569725" y="561800"/>
                        <a:pt x="557143" y="587105"/>
                        <a:pt x="545459" y="612809"/>
                      </a:cubicBezTo>
                      <a:cubicBezTo>
                        <a:pt x="541565" y="621376"/>
                        <a:pt x="527666" y="655614"/>
                        <a:pt x="519792" y="664144"/>
                      </a:cubicBezTo>
                      <a:cubicBezTo>
                        <a:pt x="512538" y="672003"/>
                        <a:pt x="503690" y="678611"/>
                        <a:pt x="494124" y="683394"/>
                      </a:cubicBezTo>
                      <a:cubicBezTo>
                        <a:pt x="486236" y="687338"/>
                        <a:pt x="477013" y="687672"/>
                        <a:pt x="468457" y="689811"/>
                      </a:cubicBezTo>
                      <a:cubicBezTo>
                        <a:pt x="451345" y="687672"/>
                        <a:pt x="433339" y="689260"/>
                        <a:pt x="417122" y="683394"/>
                      </a:cubicBezTo>
                      <a:cubicBezTo>
                        <a:pt x="382487" y="670867"/>
                        <a:pt x="317661" y="635268"/>
                        <a:pt x="317661" y="635268"/>
                      </a:cubicBezTo>
                      <a:cubicBezTo>
                        <a:pt x="313487" y="630050"/>
                        <a:pt x="290541" y="603065"/>
                        <a:pt x="291994" y="596767"/>
                      </a:cubicBezTo>
                      <a:cubicBezTo>
                        <a:pt x="305180" y="539626"/>
                        <a:pt x="320125" y="538322"/>
                        <a:pt x="359371" y="513348"/>
                      </a:cubicBezTo>
                      <a:cubicBezTo>
                        <a:pt x="361510" y="509070"/>
                        <a:pt x="365788" y="505297"/>
                        <a:pt x="365788" y="500514"/>
                      </a:cubicBezTo>
                      <a:cubicBezTo>
                        <a:pt x="365788" y="488478"/>
                        <a:pt x="363248" y="462033"/>
                        <a:pt x="349745" y="452388"/>
                      </a:cubicBezTo>
                      <a:cubicBezTo>
                        <a:pt x="346157" y="449825"/>
                        <a:pt x="341190" y="450249"/>
                        <a:pt x="336912" y="449179"/>
                      </a:cubicBezTo>
                      <a:cubicBezTo>
                        <a:pt x="316592" y="451318"/>
                        <a:pt x="296147" y="452489"/>
                        <a:pt x="275952" y="455596"/>
                      </a:cubicBezTo>
                      <a:cubicBezTo>
                        <a:pt x="252462" y="459210"/>
                        <a:pt x="248300" y="466558"/>
                        <a:pt x="224617" y="474847"/>
                      </a:cubicBezTo>
                      <a:cubicBezTo>
                        <a:pt x="195984" y="484868"/>
                        <a:pt x="190833" y="484283"/>
                        <a:pt x="163657" y="487680"/>
                      </a:cubicBezTo>
                      <a:cubicBezTo>
                        <a:pt x="147615" y="486611"/>
                        <a:pt x="130269" y="490896"/>
                        <a:pt x="115531" y="484472"/>
                      </a:cubicBezTo>
                      <a:cubicBezTo>
                        <a:pt x="74512" y="466592"/>
                        <a:pt x="44998" y="438797"/>
                        <a:pt x="12861" y="410678"/>
                      </a:cubicBezTo>
                      <a:cubicBezTo>
                        <a:pt x="8583" y="403192"/>
                        <a:pt x="744" y="396811"/>
                        <a:pt x="28" y="388219"/>
                      </a:cubicBezTo>
                      <a:cubicBezTo>
                        <a:pt x="-490" y="382005"/>
                        <a:pt x="6103" y="377304"/>
                        <a:pt x="9653" y="372177"/>
                      </a:cubicBezTo>
                      <a:cubicBezTo>
                        <a:pt x="33031" y="338408"/>
                        <a:pt x="21971" y="349283"/>
                        <a:pt x="60988" y="333676"/>
                      </a:cubicBezTo>
                      <a:cubicBezTo>
                        <a:pt x="71165" y="334378"/>
                        <a:pt x="162700" y="345409"/>
                        <a:pt x="192533" y="336885"/>
                      </a:cubicBezTo>
                      <a:cubicBezTo>
                        <a:pt x="196241" y="335826"/>
                        <a:pt x="196811" y="330468"/>
                        <a:pt x="198950" y="327259"/>
                      </a:cubicBezTo>
                      <a:cubicBezTo>
                        <a:pt x="178359" y="306670"/>
                        <a:pt x="193737" y="318507"/>
                        <a:pt x="160449" y="304800"/>
                      </a:cubicBezTo>
                      <a:cubicBezTo>
                        <a:pt x="150709" y="300790"/>
                        <a:pt x="141866" y="294205"/>
                        <a:pt x="131573" y="291967"/>
                      </a:cubicBezTo>
                      <a:cubicBezTo>
                        <a:pt x="116905" y="288778"/>
                        <a:pt x="101609" y="290058"/>
                        <a:pt x="86655" y="288758"/>
                      </a:cubicBezTo>
                      <a:cubicBezTo>
                        <a:pt x="77007" y="287919"/>
                        <a:pt x="67404" y="286619"/>
                        <a:pt x="57779" y="285550"/>
                      </a:cubicBezTo>
                      <a:cubicBezTo>
                        <a:pt x="51362" y="282342"/>
                        <a:pt x="43295" y="281287"/>
                        <a:pt x="38529" y="275925"/>
                      </a:cubicBezTo>
                      <a:cubicBezTo>
                        <a:pt x="34035" y="270869"/>
                        <a:pt x="32323" y="263435"/>
                        <a:pt x="32112" y="256674"/>
                      </a:cubicBezTo>
                      <a:cubicBezTo>
                        <a:pt x="31971" y="252163"/>
                        <a:pt x="21808" y="178037"/>
                        <a:pt x="44945" y="157213"/>
                      </a:cubicBezTo>
                      <a:cubicBezTo>
                        <a:pt x="56851" y="146497"/>
                        <a:pt x="72109" y="142811"/>
                        <a:pt x="86655" y="137963"/>
                      </a:cubicBezTo>
                      <a:cubicBezTo>
                        <a:pt x="91731" y="138688"/>
                        <a:pt x="134873" y="141239"/>
                        <a:pt x="147615" y="150796"/>
                      </a:cubicBezTo>
                      <a:cubicBezTo>
                        <a:pt x="174190" y="170728"/>
                        <a:pt x="138048" y="159792"/>
                        <a:pt x="173282" y="166838"/>
                      </a:cubicBezTo>
                      <a:cubicBezTo>
                        <a:pt x="178629" y="173255"/>
                        <a:pt x="184196" y="179496"/>
                        <a:pt x="189324" y="186089"/>
                      </a:cubicBezTo>
                      <a:cubicBezTo>
                        <a:pt x="191691" y="189133"/>
                        <a:pt x="193179" y="192832"/>
                        <a:pt x="195741" y="195714"/>
                      </a:cubicBezTo>
                      <a:cubicBezTo>
                        <a:pt x="201770" y="202497"/>
                        <a:pt x="205917" y="214965"/>
                        <a:pt x="214992" y="214965"/>
                      </a:cubicBezTo>
                      <a:lnTo>
                        <a:pt x="237451" y="22138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FF61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B1FE5E7B-A8AD-4BC4-B020-114A383C3E95}"/>
                    </a:ext>
                  </a:extLst>
                </p:cNvPr>
                <p:cNvSpPr/>
                <p:nvPr/>
              </p:nvSpPr>
              <p:spPr>
                <a:xfrm>
                  <a:off x="2900413" y="603183"/>
                  <a:ext cx="214964" cy="9625"/>
                </a:xfrm>
                <a:custGeom>
                  <a:avLst/>
                  <a:gdLst>
                    <a:gd name="connsiteX0" fmla="*/ 0 w 214964"/>
                    <a:gd name="connsiteY0" fmla="*/ 0 h 9625"/>
                    <a:gd name="connsiteX1" fmla="*/ 83419 w 214964"/>
                    <a:gd name="connsiteY1" fmla="*/ 6417 h 9625"/>
                    <a:gd name="connsiteX2" fmla="*/ 105878 w 214964"/>
                    <a:gd name="connsiteY2" fmla="*/ 9625 h 9625"/>
                    <a:gd name="connsiteX3" fmla="*/ 173254 w 214964"/>
                    <a:gd name="connsiteY3" fmla="*/ 6417 h 9625"/>
                    <a:gd name="connsiteX4" fmla="*/ 189296 w 214964"/>
                    <a:gd name="connsiteY4" fmla="*/ 3209 h 9625"/>
                    <a:gd name="connsiteX5" fmla="*/ 214964 w 214964"/>
                    <a:gd name="connsiteY5" fmla="*/ 0 h 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964" h="9625">
                      <a:moveTo>
                        <a:pt x="0" y="0"/>
                      </a:moveTo>
                      <a:cubicBezTo>
                        <a:pt x="41359" y="8273"/>
                        <a:pt x="-2884" y="253"/>
                        <a:pt x="83419" y="6417"/>
                      </a:cubicBezTo>
                      <a:cubicBezTo>
                        <a:pt x="90962" y="6956"/>
                        <a:pt x="98392" y="8556"/>
                        <a:pt x="105878" y="9625"/>
                      </a:cubicBezTo>
                      <a:cubicBezTo>
                        <a:pt x="128337" y="8556"/>
                        <a:pt x="150836" y="8141"/>
                        <a:pt x="173254" y="6417"/>
                      </a:cubicBezTo>
                      <a:cubicBezTo>
                        <a:pt x="178691" y="5999"/>
                        <a:pt x="183906" y="4038"/>
                        <a:pt x="189296" y="3209"/>
                      </a:cubicBezTo>
                      <a:cubicBezTo>
                        <a:pt x="197818" y="1898"/>
                        <a:pt x="214964" y="0"/>
                        <a:pt x="214964" y="0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AC9D69A5-0B36-4BC1-8F1C-B150B499C147}"/>
                    </a:ext>
                  </a:extLst>
                </p:cNvPr>
                <p:cNvSpPr/>
                <p:nvPr/>
              </p:nvSpPr>
              <p:spPr>
                <a:xfrm>
                  <a:off x="2832235" y="808522"/>
                  <a:ext cx="45719" cy="134754"/>
                </a:xfrm>
                <a:custGeom>
                  <a:avLst/>
                  <a:gdLst>
                    <a:gd name="connsiteX0" fmla="*/ 67377 w 67377"/>
                    <a:gd name="connsiteY0" fmla="*/ 0 h 134754"/>
                    <a:gd name="connsiteX1" fmla="*/ 51335 w 67377"/>
                    <a:gd name="connsiteY1" fmla="*/ 3209 h 134754"/>
                    <a:gd name="connsiteX2" fmla="*/ 48126 w 67377"/>
                    <a:gd name="connsiteY2" fmla="*/ 12834 h 134754"/>
                    <a:gd name="connsiteX3" fmla="*/ 38501 w 67377"/>
                    <a:gd name="connsiteY3" fmla="*/ 32084 h 134754"/>
                    <a:gd name="connsiteX4" fmla="*/ 35292 w 67377"/>
                    <a:gd name="connsiteY4" fmla="*/ 41710 h 134754"/>
                    <a:gd name="connsiteX5" fmla="*/ 28876 w 67377"/>
                    <a:gd name="connsiteY5" fmla="*/ 51335 h 134754"/>
                    <a:gd name="connsiteX6" fmla="*/ 25667 w 67377"/>
                    <a:gd name="connsiteY6" fmla="*/ 60960 h 134754"/>
                    <a:gd name="connsiteX7" fmla="*/ 16042 w 67377"/>
                    <a:gd name="connsiteY7" fmla="*/ 73794 h 134754"/>
                    <a:gd name="connsiteX8" fmla="*/ 12834 w 67377"/>
                    <a:gd name="connsiteY8" fmla="*/ 83419 h 134754"/>
                    <a:gd name="connsiteX9" fmla="*/ 9625 w 67377"/>
                    <a:gd name="connsiteY9" fmla="*/ 96253 h 134754"/>
                    <a:gd name="connsiteX10" fmla="*/ 3208 w 67377"/>
                    <a:gd name="connsiteY10" fmla="*/ 115503 h 134754"/>
                    <a:gd name="connsiteX11" fmla="*/ 0 w 67377"/>
                    <a:gd name="connsiteY11" fmla="*/ 134754 h 13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377" h="134754">
                      <a:moveTo>
                        <a:pt x="67377" y="0"/>
                      </a:moveTo>
                      <a:cubicBezTo>
                        <a:pt x="62030" y="1070"/>
                        <a:pt x="55872" y="184"/>
                        <a:pt x="51335" y="3209"/>
                      </a:cubicBezTo>
                      <a:cubicBezTo>
                        <a:pt x="48521" y="5085"/>
                        <a:pt x="49500" y="9744"/>
                        <a:pt x="48126" y="12834"/>
                      </a:cubicBezTo>
                      <a:cubicBezTo>
                        <a:pt x="45212" y="19390"/>
                        <a:pt x="41415" y="25528"/>
                        <a:pt x="38501" y="32084"/>
                      </a:cubicBezTo>
                      <a:cubicBezTo>
                        <a:pt x="37127" y="35175"/>
                        <a:pt x="36805" y="38685"/>
                        <a:pt x="35292" y="41710"/>
                      </a:cubicBezTo>
                      <a:cubicBezTo>
                        <a:pt x="33568" y="45159"/>
                        <a:pt x="30600" y="47886"/>
                        <a:pt x="28876" y="51335"/>
                      </a:cubicBezTo>
                      <a:cubicBezTo>
                        <a:pt x="27364" y="54360"/>
                        <a:pt x="27345" y="58024"/>
                        <a:pt x="25667" y="60960"/>
                      </a:cubicBezTo>
                      <a:cubicBezTo>
                        <a:pt x="23014" y="65603"/>
                        <a:pt x="19250" y="69516"/>
                        <a:pt x="16042" y="73794"/>
                      </a:cubicBezTo>
                      <a:cubicBezTo>
                        <a:pt x="14973" y="77002"/>
                        <a:pt x="13763" y="80167"/>
                        <a:pt x="12834" y="83419"/>
                      </a:cubicBezTo>
                      <a:cubicBezTo>
                        <a:pt x="11623" y="87659"/>
                        <a:pt x="10892" y="92029"/>
                        <a:pt x="9625" y="96253"/>
                      </a:cubicBezTo>
                      <a:cubicBezTo>
                        <a:pt x="7681" y="102731"/>
                        <a:pt x="3208" y="115503"/>
                        <a:pt x="3208" y="115503"/>
                      </a:cubicBezTo>
                      <a:lnTo>
                        <a:pt x="0" y="134754"/>
                      </a:ln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634AEBD-0DC7-4C21-B28B-050432E192D4}"/>
                    </a:ext>
                  </a:extLst>
                </p:cNvPr>
                <p:cNvSpPr/>
                <p:nvPr/>
              </p:nvSpPr>
              <p:spPr>
                <a:xfrm>
                  <a:off x="2224136" y="477078"/>
                  <a:ext cx="37568" cy="146155"/>
                </a:xfrm>
                <a:custGeom>
                  <a:avLst/>
                  <a:gdLst>
                    <a:gd name="connsiteX0" fmla="*/ 26525 w 37568"/>
                    <a:gd name="connsiteY0" fmla="*/ 0 h 146155"/>
                    <a:gd name="connsiteX1" fmla="*/ 15481 w 37568"/>
                    <a:gd name="connsiteY1" fmla="*/ 4418 h 146155"/>
                    <a:gd name="connsiteX2" fmla="*/ 8855 w 37568"/>
                    <a:gd name="connsiteY2" fmla="*/ 6626 h 146155"/>
                    <a:gd name="connsiteX3" fmla="*/ 6647 w 37568"/>
                    <a:gd name="connsiteY3" fmla="*/ 15461 h 146155"/>
                    <a:gd name="connsiteX4" fmla="*/ 2229 w 37568"/>
                    <a:gd name="connsiteY4" fmla="*/ 24296 h 146155"/>
                    <a:gd name="connsiteX5" fmla="*/ 2229 w 37568"/>
                    <a:gd name="connsiteY5" fmla="*/ 119270 h 146155"/>
                    <a:gd name="connsiteX6" fmla="*/ 13273 w 37568"/>
                    <a:gd name="connsiteY6" fmla="*/ 141357 h 146155"/>
                    <a:gd name="connsiteX7" fmla="*/ 37568 w 37568"/>
                    <a:gd name="connsiteY7" fmla="*/ 145774 h 14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568" h="146155">
                      <a:moveTo>
                        <a:pt x="26525" y="0"/>
                      </a:moveTo>
                      <a:cubicBezTo>
                        <a:pt x="22844" y="1473"/>
                        <a:pt x="19194" y="3026"/>
                        <a:pt x="15481" y="4418"/>
                      </a:cubicBezTo>
                      <a:cubicBezTo>
                        <a:pt x="13301" y="5235"/>
                        <a:pt x="10309" y="4808"/>
                        <a:pt x="8855" y="6626"/>
                      </a:cubicBezTo>
                      <a:cubicBezTo>
                        <a:pt x="6959" y="8996"/>
                        <a:pt x="7713" y="12619"/>
                        <a:pt x="6647" y="15461"/>
                      </a:cubicBezTo>
                      <a:cubicBezTo>
                        <a:pt x="5491" y="18544"/>
                        <a:pt x="3702" y="21351"/>
                        <a:pt x="2229" y="24296"/>
                      </a:cubicBezTo>
                      <a:cubicBezTo>
                        <a:pt x="745" y="59921"/>
                        <a:pt x="-1943" y="84499"/>
                        <a:pt x="2229" y="119270"/>
                      </a:cubicBezTo>
                      <a:cubicBezTo>
                        <a:pt x="3070" y="126276"/>
                        <a:pt x="7602" y="136496"/>
                        <a:pt x="13273" y="141357"/>
                      </a:cubicBezTo>
                      <a:cubicBezTo>
                        <a:pt x="21115" y="148079"/>
                        <a:pt x="27584" y="145774"/>
                        <a:pt x="37568" y="14577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21443DC6-406B-4E47-9D96-CAA60EEB4F01}"/>
                    </a:ext>
                  </a:extLst>
                </p:cNvPr>
                <p:cNvSpPr/>
                <p:nvPr/>
              </p:nvSpPr>
              <p:spPr>
                <a:xfrm>
                  <a:off x="2513496" y="322470"/>
                  <a:ext cx="157134" cy="37547"/>
                </a:xfrm>
                <a:custGeom>
                  <a:avLst/>
                  <a:gdLst>
                    <a:gd name="connsiteX0" fmla="*/ 0 w 157134"/>
                    <a:gd name="connsiteY0" fmla="*/ 37547 h 37547"/>
                    <a:gd name="connsiteX1" fmla="*/ 11043 w 157134"/>
                    <a:gd name="connsiteY1" fmla="*/ 33130 h 37547"/>
                    <a:gd name="connsiteX2" fmla="*/ 17669 w 157134"/>
                    <a:gd name="connsiteY2" fmla="*/ 30921 h 37547"/>
                    <a:gd name="connsiteX3" fmla="*/ 22087 w 157134"/>
                    <a:gd name="connsiteY3" fmla="*/ 24295 h 37547"/>
                    <a:gd name="connsiteX4" fmla="*/ 33130 w 157134"/>
                    <a:gd name="connsiteY4" fmla="*/ 17669 h 37547"/>
                    <a:gd name="connsiteX5" fmla="*/ 44174 w 157134"/>
                    <a:gd name="connsiteY5" fmla="*/ 13252 h 37547"/>
                    <a:gd name="connsiteX6" fmla="*/ 50800 w 157134"/>
                    <a:gd name="connsiteY6" fmla="*/ 11043 h 37547"/>
                    <a:gd name="connsiteX7" fmla="*/ 57426 w 157134"/>
                    <a:gd name="connsiteY7" fmla="*/ 6626 h 37547"/>
                    <a:gd name="connsiteX8" fmla="*/ 81721 w 157134"/>
                    <a:gd name="connsiteY8" fmla="*/ 0 h 37547"/>
                    <a:gd name="connsiteX9" fmla="*/ 110434 w 157134"/>
                    <a:gd name="connsiteY9" fmla="*/ 2208 h 37547"/>
                    <a:gd name="connsiteX10" fmla="*/ 114852 w 157134"/>
                    <a:gd name="connsiteY10" fmla="*/ 8834 h 37547"/>
                    <a:gd name="connsiteX11" fmla="*/ 123687 w 157134"/>
                    <a:gd name="connsiteY11" fmla="*/ 13252 h 37547"/>
                    <a:gd name="connsiteX12" fmla="*/ 152400 w 157134"/>
                    <a:gd name="connsiteY12" fmla="*/ 17669 h 37547"/>
                    <a:gd name="connsiteX13" fmla="*/ 156817 w 157134"/>
                    <a:gd name="connsiteY13" fmla="*/ 30921 h 3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7134" h="37547">
                      <a:moveTo>
                        <a:pt x="0" y="37547"/>
                      </a:moveTo>
                      <a:cubicBezTo>
                        <a:pt x="3681" y="36075"/>
                        <a:pt x="7331" y="34522"/>
                        <a:pt x="11043" y="33130"/>
                      </a:cubicBezTo>
                      <a:cubicBezTo>
                        <a:pt x="13223" y="32313"/>
                        <a:pt x="15851" y="32375"/>
                        <a:pt x="17669" y="30921"/>
                      </a:cubicBezTo>
                      <a:cubicBezTo>
                        <a:pt x="19742" y="29263"/>
                        <a:pt x="20071" y="26023"/>
                        <a:pt x="22087" y="24295"/>
                      </a:cubicBezTo>
                      <a:cubicBezTo>
                        <a:pt x="25346" y="21501"/>
                        <a:pt x="29290" y="19589"/>
                        <a:pt x="33130" y="17669"/>
                      </a:cubicBezTo>
                      <a:cubicBezTo>
                        <a:pt x="36676" y="15896"/>
                        <a:pt x="40462" y="14644"/>
                        <a:pt x="44174" y="13252"/>
                      </a:cubicBezTo>
                      <a:cubicBezTo>
                        <a:pt x="46354" y="12435"/>
                        <a:pt x="48718" y="12084"/>
                        <a:pt x="50800" y="11043"/>
                      </a:cubicBezTo>
                      <a:cubicBezTo>
                        <a:pt x="53174" y="9856"/>
                        <a:pt x="54961" y="7612"/>
                        <a:pt x="57426" y="6626"/>
                      </a:cubicBezTo>
                      <a:cubicBezTo>
                        <a:pt x="61812" y="4872"/>
                        <a:pt x="75612" y="1527"/>
                        <a:pt x="81721" y="0"/>
                      </a:cubicBezTo>
                      <a:cubicBezTo>
                        <a:pt x="91292" y="736"/>
                        <a:pt x="101159" y="-265"/>
                        <a:pt x="110434" y="2208"/>
                      </a:cubicBezTo>
                      <a:cubicBezTo>
                        <a:pt x="112999" y="2892"/>
                        <a:pt x="112813" y="7135"/>
                        <a:pt x="114852" y="8834"/>
                      </a:cubicBezTo>
                      <a:cubicBezTo>
                        <a:pt x="117382" y="10942"/>
                        <a:pt x="120563" y="12211"/>
                        <a:pt x="123687" y="13252"/>
                      </a:cubicBezTo>
                      <a:cubicBezTo>
                        <a:pt x="129753" y="15274"/>
                        <a:pt x="148079" y="17129"/>
                        <a:pt x="152400" y="17669"/>
                      </a:cubicBezTo>
                      <a:cubicBezTo>
                        <a:pt x="158899" y="24169"/>
                        <a:pt x="156817" y="20005"/>
                        <a:pt x="156817" y="30921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ADAEACB-B3CE-4BFF-9D8F-91BE072FC0EE}"/>
                  </a:ext>
                </a:extLst>
              </p:cNvPr>
              <p:cNvGrpSpPr/>
              <p:nvPr/>
            </p:nvGrpSpPr>
            <p:grpSpPr>
              <a:xfrm>
                <a:off x="1233076" y="1230725"/>
                <a:ext cx="423903" cy="667231"/>
                <a:chOff x="2872549" y="1587392"/>
                <a:chExt cx="423903" cy="667231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4AB5E11A-BB8C-46FD-AA45-C56B98304587}"/>
                    </a:ext>
                  </a:extLst>
                </p:cNvPr>
                <p:cNvSpPr/>
                <p:nvPr/>
              </p:nvSpPr>
              <p:spPr>
                <a:xfrm rot="2598434">
                  <a:off x="2872549" y="1587392"/>
                  <a:ext cx="423903" cy="667231"/>
                </a:xfrm>
                <a:prstGeom prst="ellipse">
                  <a:avLst/>
                </a:prstGeom>
                <a:solidFill>
                  <a:srgbClr val="9BFF93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68A9AB6-6741-4EB6-86F4-55C7878C40F5}"/>
                    </a:ext>
                  </a:extLst>
                </p:cNvPr>
                <p:cNvGrpSpPr/>
                <p:nvPr/>
              </p:nvGrpSpPr>
              <p:grpSpPr>
                <a:xfrm rot="2862801">
                  <a:off x="2975594" y="1732619"/>
                  <a:ext cx="217808" cy="376779"/>
                  <a:chOff x="6055111" y="1233962"/>
                  <a:chExt cx="978596" cy="715477"/>
                </a:xfrm>
              </p:grpSpPr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7A3A3C8E-6379-4097-ACA8-5E4B5F1586F4}"/>
                      </a:ext>
                    </a:extLst>
                  </p:cNvPr>
                  <p:cNvSpPr/>
                  <p:nvPr/>
                </p:nvSpPr>
                <p:spPr>
                  <a:xfrm>
                    <a:off x="6055111" y="1233962"/>
                    <a:ext cx="978596" cy="715477"/>
                  </a:xfrm>
                  <a:custGeom>
                    <a:avLst/>
                    <a:gdLst>
                      <a:gd name="connsiteX0" fmla="*/ 237451 w 876257"/>
                      <a:gd name="connsiteY0" fmla="*/ 221382 h 689811"/>
                      <a:gd name="connsiteX1" fmla="*/ 231034 w 876257"/>
                      <a:gd name="connsiteY1" fmla="*/ 205339 h 689811"/>
                      <a:gd name="connsiteX2" fmla="*/ 227825 w 876257"/>
                      <a:gd name="connsiteY2" fmla="*/ 195714 h 689811"/>
                      <a:gd name="connsiteX3" fmla="*/ 256701 w 876257"/>
                      <a:gd name="connsiteY3" fmla="*/ 89836 h 689811"/>
                      <a:gd name="connsiteX4" fmla="*/ 304828 w 876257"/>
                      <a:gd name="connsiteY4" fmla="*/ 25668 h 689811"/>
                      <a:gd name="connsiteX5" fmla="*/ 372204 w 876257"/>
                      <a:gd name="connsiteY5" fmla="*/ 0 h 689811"/>
                      <a:gd name="connsiteX6" fmla="*/ 401080 w 876257"/>
                      <a:gd name="connsiteY6" fmla="*/ 3209 h 689811"/>
                      <a:gd name="connsiteX7" fmla="*/ 413914 w 876257"/>
                      <a:gd name="connsiteY7" fmla="*/ 9626 h 689811"/>
                      <a:gd name="connsiteX8" fmla="*/ 426748 w 876257"/>
                      <a:gd name="connsiteY8" fmla="*/ 12834 h 689811"/>
                      <a:gd name="connsiteX9" fmla="*/ 420331 w 876257"/>
                      <a:gd name="connsiteY9" fmla="*/ 64169 h 689811"/>
                      <a:gd name="connsiteX10" fmla="*/ 404289 w 876257"/>
                      <a:gd name="connsiteY10" fmla="*/ 86628 h 689811"/>
                      <a:gd name="connsiteX11" fmla="*/ 394663 w 876257"/>
                      <a:gd name="connsiteY11" fmla="*/ 112295 h 689811"/>
                      <a:gd name="connsiteX12" fmla="*/ 385038 w 876257"/>
                      <a:gd name="connsiteY12" fmla="*/ 134754 h 689811"/>
                      <a:gd name="connsiteX13" fmla="*/ 381830 w 876257"/>
                      <a:gd name="connsiteY13" fmla="*/ 150796 h 689811"/>
                      <a:gd name="connsiteX14" fmla="*/ 442790 w 876257"/>
                      <a:gd name="connsiteY14" fmla="*/ 192506 h 689811"/>
                      <a:gd name="connsiteX15" fmla="*/ 452415 w 876257"/>
                      <a:gd name="connsiteY15" fmla="*/ 189297 h 689811"/>
                      <a:gd name="connsiteX16" fmla="*/ 500541 w 876257"/>
                      <a:gd name="connsiteY16" fmla="*/ 176464 h 689811"/>
                      <a:gd name="connsiteX17" fmla="*/ 516583 w 876257"/>
                      <a:gd name="connsiteY17" fmla="*/ 144379 h 689811"/>
                      <a:gd name="connsiteX18" fmla="*/ 545459 w 876257"/>
                      <a:gd name="connsiteY18" fmla="*/ 99462 h 689811"/>
                      <a:gd name="connsiteX19" fmla="*/ 606419 w 876257"/>
                      <a:gd name="connsiteY19" fmla="*/ 112295 h 689811"/>
                      <a:gd name="connsiteX20" fmla="*/ 628878 w 876257"/>
                      <a:gd name="connsiteY20" fmla="*/ 118712 h 689811"/>
                      <a:gd name="connsiteX21" fmla="*/ 638503 w 876257"/>
                      <a:gd name="connsiteY21" fmla="*/ 131546 h 689811"/>
                      <a:gd name="connsiteX22" fmla="*/ 635295 w 876257"/>
                      <a:gd name="connsiteY22" fmla="*/ 160422 h 689811"/>
                      <a:gd name="connsiteX23" fmla="*/ 603211 w 876257"/>
                      <a:gd name="connsiteY23" fmla="*/ 189297 h 689811"/>
                      <a:gd name="connsiteX24" fmla="*/ 593585 w 876257"/>
                      <a:gd name="connsiteY24" fmla="*/ 198923 h 689811"/>
                      <a:gd name="connsiteX25" fmla="*/ 587169 w 876257"/>
                      <a:gd name="connsiteY25" fmla="*/ 224590 h 689811"/>
                      <a:gd name="connsiteX26" fmla="*/ 590377 w 876257"/>
                      <a:gd name="connsiteY26" fmla="*/ 240632 h 689811"/>
                      <a:gd name="connsiteX27" fmla="*/ 600002 w 876257"/>
                      <a:gd name="connsiteY27" fmla="*/ 250257 h 689811"/>
                      <a:gd name="connsiteX28" fmla="*/ 664171 w 876257"/>
                      <a:gd name="connsiteY28" fmla="*/ 272716 h 689811"/>
                      <a:gd name="connsiteX29" fmla="*/ 795716 w 876257"/>
                      <a:gd name="connsiteY29" fmla="*/ 269508 h 689811"/>
                      <a:gd name="connsiteX30" fmla="*/ 850259 w 876257"/>
                      <a:gd name="connsiteY30" fmla="*/ 272716 h 689811"/>
                      <a:gd name="connsiteX31" fmla="*/ 859884 w 876257"/>
                      <a:gd name="connsiteY31" fmla="*/ 285550 h 689811"/>
                      <a:gd name="connsiteX32" fmla="*/ 872718 w 876257"/>
                      <a:gd name="connsiteY32" fmla="*/ 327259 h 689811"/>
                      <a:gd name="connsiteX33" fmla="*/ 875927 w 876257"/>
                      <a:gd name="connsiteY33" fmla="*/ 365760 h 689811"/>
                      <a:gd name="connsiteX34" fmla="*/ 866301 w 876257"/>
                      <a:gd name="connsiteY34" fmla="*/ 385011 h 689811"/>
                      <a:gd name="connsiteX35" fmla="*/ 834217 w 876257"/>
                      <a:gd name="connsiteY35" fmla="*/ 429929 h 689811"/>
                      <a:gd name="connsiteX36" fmla="*/ 805341 w 876257"/>
                      <a:gd name="connsiteY36" fmla="*/ 442763 h 689811"/>
                      <a:gd name="connsiteX37" fmla="*/ 737964 w 876257"/>
                      <a:gd name="connsiteY37" fmla="*/ 455596 h 689811"/>
                      <a:gd name="connsiteX38" fmla="*/ 680213 w 876257"/>
                      <a:gd name="connsiteY38" fmla="*/ 445971 h 689811"/>
                      <a:gd name="connsiteX39" fmla="*/ 628878 w 876257"/>
                      <a:gd name="connsiteY39" fmla="*/ 462013 h 689811"/>
                      <a:gd name="connsiteX40" fmla="*/ 590377 w 876257"/>
                      <a:gd name="connsiteY40" fmla="*/ 506931 h 689811"/>
                      <a:gd name="connsiteX41" fmla="*/ 580752 w 876257"/>
                      <a:gd name="connsiteY41" fmla="*/ 535807 h 689811"/>
                      <a:gd name="connsiteX42" fmla="*/ 545459 w 876257"/>
                      <a:gd name="connsiteY42" fmla="*/ 612809 h 689811"/>
                      <a:gd name="connsiteX43" fmla="*/ 519792 w 876257"/>
                      <a:gd name="connsiteY43" fmla="*/ 664144 h 689811"/>
                      <a:gd name="connsiteX44" fmla="*/ 494124 w 876257"/>
                      <a:gd name="connsiteY44" fmla="*/ 683394 h 689811"/>
                      <a:gd name="connsiteX45" fmla="*/ 468457 w 876257"/>
                      <a:gd name="connsiteY45" fmla="*/ 689811 h 689811"/>
                      <a:gd name="connsiteX46" fmla="*/ 417122 w 876257"/>
                      <a:gd name="connsiteY46" fmla="*/ 683394 h 689811"/>
                      <a:gd name="connsiteX47" fmla="*/ 317661 w 876257"/>
                      <a:gd name="connsiteY47" fmla="*/ 635268 h 689811"/>
                      <a:gd name="connsiteX48" fmla="*/ 291994 w 876257"/>
                      <a:gd name="connsiteY48" fmla="*/ 596767 h 689811"/>
                      <a:gd name="connsiteX49" fmla="*/ 359371 w 876257"/>
                      <a:gd name="connsiteY49" fmla="*/ 513348 h 689811"/>
                      <a:gd name="connsiteX50" fmla="*/ 365788 w 876257"/>
                      <a:gd name="connsiteY50" fmla="*/ 500514 h 689811"/>
                      <a:gd name="connsiteX51" fmla="*/ 349745 w 876257"/>
                      <a:gd name="connsiteY51" fmla="*/ 452388 h 689811"/>
                      <a:gd name="connsiteX52" fmla="*/ 336912 w 876257"/>
                      <a:gd name="connsiteY52" fmla="*/ 449179 h 689811"/>
                      <a:gd name="connsiteX53" fmla="*/ 275952 w 876257"/>
                      <a:gd name="connsiteY53" fmla="*/ 455596 h 689811"/>
                      <a:gd name="connsiteX54" fmla="*/ 224617 w 876257"/>
                      <a:gd name="connsiteY54" fmla="*/ 474847 h 689811"/>
                      <a:gd name="connsiteX55" fmla="*/ 163657 w 876257"/>
                      <a:gd name="connsiteY55" fmla="*/ 487680 h 689811"/>
                      <a:gd name="connsiteX56" fmla="*/ 115531 w 876257"/>
                      <a:gd name="connsiteY56" fmla="*/ 484472 h 689811"/>
                      <a:gd name="connsiteX57" fmla="*/ 12861 w 876257"/>
                      <a:gd name="connsiteY57" fmla="*/ 410678 h 689811"/>
                      <a:gd name="connsiteX58" fmla="*/ 28 w 876257"/>
                      <a:gd name="connsiteY58" fmla="*/ 388219 h 689811"/>
                      <a:gd name="connsiteX59" fmla="*/ 9653 w 876257"/>
                      <a:gd name="connsiteY59" fmla="*/ 372177 h 689811"/>
                      <a:gd name="connsiteX60" fmla="*/ 60988 w 876257"/>
                      <a:gd name="connsiteY60" fmla="*/ 333676 h 689811"/>
                      <a:gd name="connsiteX61" fmla="*/ 192533 w 876257"/>
                      <a:gd name="connsiteY61" fmla="*/ 336885 h 689811"/>
                      <a:gd name="connsiteX62" fmla="*/ 198950 w 876257"/>
                      <a:gd name="connsiteY62" fmla="*/ 327259 h 689811"/>
                      <a:gd name="connsiteX63" fmla="*/ 160449 w 876257"/>
                      <a:gd name="connsiteY63" fmla="*/ 304800 h 689811"/>
                      <a:gd name="connsiteX64" fmla="*/ 131573 w 876257"/>
                      <a:gd name="connsiteY64" fmla="*/ 291967 h 689811"/>
                      <a:gd name="connsiteX65" fmla="*/ 86655 w 876257"/>
                      <a:gd name="connsiteY65" fmla="*/ 288758 h 689811"/>
                      <a:gd name="connsiteX66" fmla="*/ 57779 w 876257"/>
                      <a:gd name="connsiteY66" fmla="*/ 285550 h 689811"/>
                      <a:gd name="connsiteX67" fmla="*/ 38529 w 876257"/>
                      <a:gd name="connsiteY67" fmla="*/ 275925 h 689811"/>
                      <a:gd name="connsiteX68" fmla="*/ 32112 w 876257"/>
                      <a:gd name="connsiteY68" fmla="*/ 256674 h 689811"/>
                      <a:gd name="connsiteX69" fmla="*/ 44945 w 876257"/>
                      <a:gd name="connsiteY69" fmla="*/ 157213 h 689811"/>
                      <a:gd name="connsiteX70" fmla="*/ 86655 w 876257"/>
                      <a:gd name="connsiteY70" fmla="*/ 137963 h 689811"/>
                      <a:gd name="connsiteX71" fmla="*/ 147615 w 876257"/>
                      <a:gd name="connsiteY71" fmla="*/ 150796 h 689811"/>
                      <a:gd name="connsiteX72" fmla="*/ 173282 w 876257"/>
                      <a:gd name="connsiteY72" fmla="*/ 166838 h 689811"/>
                      <a:gd name="connsiteX73" fmla="*/ 189324 w 876257"/>
                      <a:gd name="connsiteY73" fmla="*/ 186089 h 689811"/>
                      <a:gd name="connsiteX74" fmla="*/ 195741 w 876257"/>
                      <a:gd name="connsiteY74" fmla="*/ 195714 h 689811"/>
                      <a:gd name="connsiteX75" fmla="*/ 214992 w 876257"/>
                      <a:gd name="connsiteY75" fmla="*/ 214965 h 689811"/>
                      <a:gd name="connsiteX76" fmla="*/ 237451 w 876257"/>
                      <a:gd name="connsiteY76" fmla="*/ 221382 h 689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876257" h="689811">
                        <a:moveTo>
                          <a:pt x="237451" y="221382"/>
                        </a:moveTo>
                        <a:cubicBezTo>
                          <a:pt x="235312" y="216034"/>
                          <a:pt x="233056" y="210732"/>
                          <a:pt x="231034" y="205339"/>
                        </a:cubicBezTo>
                        <a:cubicBezTo>
                          <a:pt x="229846" y="202172"/>
                          <a:pt x="227406" y="199070"/>
                          <a:pt x="227825" y="195714"/>
                        </a:cubicBezTo>
                        <a:cubicBezTo>
                          <a:pt x="233463" y="150612"/>
                          <a:pt x="237824" y="127590"/>
                          <a:pt x="256701" y="89836"/>
                        </a:cubicBezTo>
                        <a:cubicBezTo>
                          <a:pt x="270192" y="62853"/>
                          <a:pt x="280922" y="43949"/>
                          <a:pt x="304828" y="25668"/>
                        </a:cubicBezTo>
                        <a:cubicBezTo>
                          <a:pt x="328835" y="7310"/>
                          <a:pt x="342763" y="7361"/>
                          <a:pt x="372204" y="0"/>
                        </a:cubicBezTo>
                        <a:cubicBezTo>
                          <a:pt x="381829" y="1070"/>
                          <a:pt x="391643" y="1031"/>
                          <a:pt x="401080" y="3209"/>
                        </a:cubicBezTo>
                        <a:cubicBezTo>
                          <a:pt x="405740" y="4285"/>
                          <a:pt x="409436" y="7947"/>
                          <a:pt x="413914" y="9626"/>
                        </a:cubicBezTo>
                        <a:cubicBezTo>
                          <a:pt x="418043" y="11174"/>
                          <a:pt x="422470" y="11765"/>
                          <a:pt x="426748" y="12834"/>
                        </a:cubicBezTo>
                        <a:cubicBezTo>
                          <a:pt x="424609" y="29946"/>
                          <a:pt x="425352" y="47671"/>
                          <a:pt x="420331" y="64169"/>
                        </a:cubicBezTo>
                        <a:cubicBezTo>
                          <a:pt x="417652" y="72970"/>
                          <a:pt x="408618" y="78510"/>
                          <a:pt x="404289" y="86628"/>
                        </a:cubicBezTo>
                        <a:cubicBezTo>
                          <a:pt x="399989" y="94690"/>
                          <a:pt x="398057" y="103811"/>
                          <a:pt x="394663" y="112295"/>
                        </a:cubicBezTo>
                        <a:cubicBezTo>
                          <a:pt x="391638" y="119857"/>
                          <a:pt x="388246" y="127268"/>
                          <a:pt x="385038" y="134754"/>
                        </a:cubicBezTo>
                        <a:cubicBezTo>
                          <a:pt x="383969" y="140101"/>
                          <a:pt x="379157" y="146043"/>
                          <a:pt x="381830" y="150796"/>
                        </a:cubicBezTo>
                        <a:cubicBezTo>
                          <a:pt x="403678" y="189636"/>
                          <a:pt x="408855" y="184965"/>
                          <a:pt x="442790" y="192506"/>
                        </a:cubicBezTo>
                        <a:cubicBezTo>
                          <a:pt x="445998" y="191436"/>
                          <a:pt x="449156" y="190202"/>
                          <a:pt x="452415" y="189297"/>
                        </a:cubicBezTo>
                        <a:cubicBezTo>
                          <a:pt x="468412" y="184853"/>
                          <a:pt x="486940" y="185985"/>
                          <a:pt x="500541" y="176464"/>
                        </a:cubicBezTo>
                        <a:cubicBezTo>
                          <a:pt x="510337" y="169607"/>
                          <a:pt x="509950" y="154328"/>
                          <a:pt x="516583" y="144379"/>
                        </a:cubicBezTo>
                        <a:cubicBezTo>
                          <a:pt x="539293" y="110315"/>
                          <a:pt x="529882" y="125424"/>
                          <a:pt x="545459" y="99462"/>
                        </a:cubicBezTo>
                        <a:cubicBezTo>
                          <a:pt x="565779" y="103740"/>
                          <a:pt x="586185" y="107626"/>
                          <a:pt x="606419" y="112295"/>
                        </a:cubicBezTo>
                        <a:cubicBezTo>
                          <a:pt x="614006" y="114046"/>
                          <a:pt x="622202" y="114706"/>
                          <a:pt x="628878" y="118712"/>
                        </a:cubicBezTo>
                        <a:cubicBezTo>
                          <a:pt x="633463" y="121463"/>
                          <a:pt x="635295" y="127268"/>
                          <a:pt x="638503" y="131546"/>
                        </a:cubicBezTo>
                        <a:cubicBezTo>
                          <a:pt x="637434" y="141171"/>
                          <a:pt x="640345" y="152158"/>
                          <a:pt x="635295" y="160422"/>
                        </a:cubicBezTo>
                        <a:cubicBezTo>
                          <a:pt x="627792" y="172699"/>
                          <a:pt x="613783" y="179538"/>
                          <a:pt x="603211" y="189297"/>
                        </a:cubicBezTo>
                        <a:cubicBezTo>
                          <a:pt x="599877" y="192375"/>
                          <a:pt x="596794" y="195714"/>
                          <a:pt x="593585" y="198923"/>
                        </a:cubicBezTo>
                        <a:cubicBezTo>
                          <a:pt x="591446" y="207479"/>
                          <a:pt x="585440" y="215942"/>
                          <a:pt x="587169" y="224590"/>
                        </a:cubicBezTo>
                        <a:cubicBezTo>
                          <a:pt x="588238" y="229937"/>
                          <a:pt x="587938" y="235754"/>
                          <a:pt x="590377" y="240632"/>
                        </a:cubicBezTo>
                        <a:cubicBezTo>
                          <a:pt x="592406" y="244690"/>
                          <a:pt x="596174" y="247821"/>
                          <a:pt x="600002" y="250257"/>
                        </a:cubicBezTo>
                        <a:cubicBezTo>
                          <a:pt x="624267" y="265698"/>
                          <a:pt x="634692" y="265346"/>
                          <a:pt x="664171" y="272716"/>
                        </a:cubicBezTo>
                        <a:lnTo>
                          <a:pt x="795716" y="269508"/>
                        </a:lnTo>
                        <a:cubicBezTo>
                          <a:pt x="842900" y="267542"/>
                          <a:pt x="790673" y="260798"/>
                          <a:pt x="850259" y="272716"/>
                        </a:cubicBezTo>
                        <a:cubicBezTo>
                          <a:pt x="853467" y="276994"/>
                          <a:pt x="857643" y="280695"/>
                          <a:pt x="859884" y="285550"/>
                        </a:cubicBezTo>
                        <a:cubicBezTo>
                          <a:pt x="865897" y="298578"/>
                          <a:pt x="869225" y="313288"/>
                          <a:pt x="872718" y="327259"/>
                        </a:cubicBezTo>
                        <a:cubicBezTo>
                          <a:pt x="873788" y="340093"/>
                          <a:pt x="877349" y="352961"/>
                          <a:pt x="875927" y="365760"/>
                        </a:cubicBezTo>
                        <a:cubicBezTo>
                          <a:pt x="875135" y="372891"/>
                          <a:pt x="869818" y="378758"/>
                          <a:pt x="866301" y="385011"/>
                        </a:cubicBezTo>
                        <a:cubicBezTo>
                          <a:pt x="860845" y="394711"/>
                          <a:pt x="847669" y="421651"/>
                          <a:pt x="834217" y="429929"/>
                        </a:cubicBezTo>
                        <a:cubicBezTo>
                          <a:pt x="825246" y="435449"/>
                          <a:pt x="815378" y="439569"/>
                          <a:pt x="805341" y="442763"/>
                        </a:cubicBezTo>
                        <a:cubicBezTo>
                          <a:pt x="777904" y="451493"/>
                          <a:pt x="764088" y="452331"/>
                          <a:pt x="737964" y="455596"/>
                        </a:cubicBezTo>
                        <a:cubicBezTo>
                          <a:pt x="727562" y="453284"/>
                          <a:pt x="691458" y="444172"/>
                          <a:pt x="680213" y="445971"/>
                        </a:cubicBezTo>
                        <a:cubicBezTo>
                          <a:pt x="662510" y="448803"/>
                          <a:pt x="645990" y="456666"/>
                          <a:pt x="628878" y="462013"/>
                        </a:cubicBezTo>
                        <a:cubicBezTo>
                          <a:pt x="607366" y="480452"/>
                          <a:pt x="602838" y="480452"/>
                          <a:pt x="590377" y="506931"/>
                        </a:cubicBezTo>
                        <a:cubicBezTo>
                          <a:pt x="586057" y="516111"/>
                          <a:pt x="584715" y="526467"/>
                          <a:pt x="580752" y="535807"/>
                        </a:cubicBezTo>
                        <a:cubicBezTo>
                          <a:pt x="569725" y="561800"/>
                          <a:pt x="557143" y="587105"/>
                          <a:pt x="545459" y="612809"/>
                        </a:cubicBezTo>
                        <a:cubicBezTo>
                          <a:pt x="541565" y="621376"/>
                          <a:pt x="527666" y="655614"/>
                          <a:pt x="519792" y="664144"/>
                        </a:cubicBezTo>
                        <a:cubicBezTo>
                          <a:pt x="512538" y="672003"/>
                          <a:pt x="503690" y="678611"/>
                          <a:pt x="494124" y="683394"/>
                        </a:cubicBezTo>
                        <a:cubicBezTo>
                          <a:pt x="486236" y="687338"/>
                          <a:pt x="477013" y="687672"/>
                          <a:pt x="468457" y="689811"/>
                        </a:cubicBezTo>
                        <a:cubicBezTo>
                          <a:pt x="451345" y="687672"/>
                          <a:pt x="433339" y="689260"/>
                          <a:pt x="417122" y="683394"/>
                        </a:cubicBezTo>
                        <a:cubicBezTo>
                          <a:pt x="382487" y="670867"/>
                          <a:pt x="317661" y="635268"/>
                          <a:pt x="317661" y="635268"/>
                        </a:cubicBezTo>
                        <a:cubicBezTo>
                          <a:pt x="313487" y="630050"/>
                          <a:pt x="290541" y="603065"/>
                          <a:pt x="291994" y="596767"/>
                        </a:cubicBezTo>
                        <a:cubicBezTo>
                          <a:pt x="305180" y="539626"/>
                          <a:pt x="320125" y="538322"/>
                          <a:pt x="359371" y="513348"/>
                        </a:cubicBezTo>
                        <a:cubicBezTo>
                          <a:pt x="361510" y="509070"/>
                          <a:pt x="365788" y="505297"/>
                          <a:pt x="365788" y="500514"/>
                        </a:cubicBezTo>
                        <a:cubicBezTo>
                          <a:pt x="365788" y="488478"/>
                          <a:pt x="363248" y="462033"/>
                          <a:pt x="349745" y="452388"/>
                        </a:cubicBezTo>
                        <a:cubicBezTo>
                          <a:pt x="346157" y="449825"/>
                          <a:pt x="341190" y="450249"/>
                          <a:pt x="336912" y="449179"/>
                        </a:cubicBezTo>
                        <a:cubicBezTo>
                          <a:pt x="316592" y="451318"/>
                          <a:pt x="296147" y="452489"/>
                          <a:pt x="275952" y="455596"/>
                        </a:cubicBezTo>
                        <a:cubicBezTo>
                          <a:pt x="252462" y="459210"/>
                          <a:pt x="248300" y="466558"/>
                          <a:pt x="224617" y="474847"/>
                        </a:cubicBezTo>
                        <a:cubicBezTo>
                          <a:pt x="195984" y="484868"/>
                          <a:pt x="190833" y="484283"/>
                          <a:pt x="163657" y="487680"/>
                        </a:cubicBezTo>
                        <a:cubicBezTo>
                          <a:pt x="147615" y="486611"/>
                          <a:pt x="130269" y="490896"/>
                          <a:pt x="115531" y="484472"/>
                        </a:cubicBezTo>
                        <a:cubicBezTo>
                          <a:pt x="74512" y="466592"/>
                          <a:pt x="44998" y="438797"/>
                          <a:pt x="12861" y="410678"/>
                        </a:cubicBezTo>
                        <a:cubicBezTo>
                          <a:pt x="8583" y="403192"/>
                          <a:pt x="744" y="396811"/>
                          <a:pt x="28" y="388219"/>
                        </a:cubicBezTo>
                        <a:cubicBezTo>
                          <a:pt x="-490" y="382005"/>
                          <a:pt x="6103" y="377304"/>
                          <a:pt x="9653" y="372177"/>
                        </a:cubicBezTo>
                        <a:cubicBezTo>
                          <a:pt x="33031" y="338408"/>
                          <a:pt x="21971" y="349283"/>
                          <a:pt x="60988" y="333676"/>
                        </a:cubicBezTo>
                        <a:cubicBezTo>
                          <a:pt x="71165" y="334378"/>
                          <a:pt x="162700" y="345409"/>
                          <a:pt x="192533" y="336885"/>
                        </a:cubicBezTo>
                        <a:cubicBezTo>
                          <a:pt x="196241" y="335826"/>
                          <a:pt x="196811" y="330468"/>
                          <a:pt x="198950" y="327259"/>
                        </a:cubicBezTo>
                        <a:cubicBezTo>
                          <a:pt x="178359" y="306670"/>
                          <a:pt x="193737" y="318507"/>
                          <a:pt x="160449" y="304800"/>
                        </a:cubicBezTo>
                        <a:cubicBezTo>
                          <a:pt x="150709" y="300790"/>
                          <a:pt x="141866" y="294205"/>
                          <a:pt x="131573" y="291967"/>
                        </a:cubicBezTo>
                        <a:cubicBezTo>
                          <a:pt x="116905" y="288778"/>
                          <a:pt x="101609" y="290058"/>
                          <a:pt x="86655" y="288758"/>
                        </a:cubicBezTo>
                        <a:cubicBezTo>
                          <a:pt x="77007" y="287919"/>
                          <a:pt x="67404" y="286619"/>
                          <a:pt x="57779" y="285550"/>
                        </a:cubicBezTo>
                        <a:cubicBezTo>
                          <a:pt x="51362" y="282342"/>
                          <a:pt x="43295" y="281287"/>
                          <a:pt x="38529" y="275925"/>
                        </a:cubicBezTo>
                        <a:cubicBezTo>
                          <a:pt x="34035" y="270869"/>
                          <a:pt x="32323" y="263435"/>
                          <a:pt x="32112" y="256674"/>
                        </a:cubicBezTo>
                        <a:cubicBezTo>
                          <a:pt x="31971" y="252163"/>
                          <a:pt x="21808" y="178037"/>
                          <a:pt x="44945" y="157213"/>
                        </a:cubicBezTo>
                        <a:cubicBezTo>
                          <a:pt x="56851" y="146497"/>
                          <a:pt x="72109" y="142811"/>
                          <a:pt x="86655" y="137963"/>
                        </a:cubicBezTo>
                        <a:cubicBezTo>
                          <a:pt x="91731" y="138688"/>
                          <a:pt x="134873" y="141239"/>
                          <a:pt x="147615" y="150796"/>
                        </a:cubicBezTo>
                        <a:cubicBezTo>
                          <a:pt x="174190" y="170728"/>
                          <a:pt x="138048" y="159792"/>
                          <a:pt x="173282" y="166838"/>
                        </a:cubicBezTo>
                        <a:cubicBezTo>
                          <a:pt x="178629" y="173255"/>
                          <a:pt x="184196" y="179496"/>
                          <a:pt x="189324" y="186089"/>
                        </a:cubicBezTo>
                        <a:cubicBezTo>
                          <a:pt x="191691" y="189133"/>
                          <a:pt x="193179" y="192832"/>
                          <a:pt x="195741" y="195714"/>
                        </a:cubicBezTo>
                        <a:cubicBezTo>
                          <a:pt x="201770" y="202497"/>
                          <a:pt x="205917" y="214965"/>
                          <a:pt x="214992" y="214965"/>
                        </a:cubicBezTo>
                        <a:lnTo>
                          <a:pt x="237451" y="221382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AA8396-3638-4297-8F4B-4AC63BC9155C}"/>
                      </a:ext>
                    </a:extLst>
                  </p:cNvPr>
                  <p:cNvSpPr/>
                  <p:nvPr/>
                </p:nvSpPr>
                <p:spPr>
                  <a:xfrm>
                    <a:off x="6087924" y="1390197"/>
                    <a:ext cx="37568" cy="146155"/>
                  </a:xfrm>
                  <a:custGeom>
                    <a:avLst/>
                    <a:gdLst>
                      <a:gd name="connsiteX0" fmla="*/ 26525 w 37568"/>
                      <a:gd name="connsiteY0" fmla="*/ 0 h 146155"/>
                      <a:gd name="connsiteX1" fmla="*/ 15481 w 37568"/>
                      <a:gd name="connsiteY1" fmla="*/ 4418 h 146155"/>
                      <a:gd name="connsiteX2" fmla="*/ 8855 w 37568"/>
                      <a:gd name="connsiteY2" fmla="*/ 6626 h 146155"/>
                      <a:gd name="connsiteX3" fmla="*/ 6647 w 37568"/>
                      <a:gd name="connsiteY3" fmla="*/ 15461 h 146155"/>
                      <a:gd name="connsiteX4" fmla="*/ 2229 w 37568"/>
                      <a:gd name="connsiteY4" fmla="*/ 24296 h 146155"/>
                      <a:gd name="connsiteX5" fmla="*/ 2229 w 37568"/>
                      <a:gd name="connsiteY5" fmla="*/ 119270 h 146155"/>
                      <a:gd name="connsiteX6" fmla="*/ 13273 w 37568"/>
                      <a:gd name="connsiteY6" fmla="*/ 141357 h 146155"/>
                      <a:gd name="connsiteX7" fmla="*/ 37568 w 37568"/>
                      <a:gd name="connsiteY7" fmla="*/ 145774 h 146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568" h="146155">
                        <a:moveTo>
                          <a:pt x="26525" y="0"/>
                        </a:moveTo>
                        <a:cubicBezTo>
                          <a:pt x="22844" y="1473"/>
                          <a:pt x="19194" y="3026"/>
                          <a:pt x="15481" y="4418"/>
                        </a:cubicBezTo>
                        <a:cubicBezTo>
                          <a:pt x="13301" y="5235"/>
                          <a:pt x="10309" y="4808"/>
                          <a:pt x="8855" y="6626"/>
                        </a:cubicBezTo>
                        <a:cubicBezTo>
                          <a:pt x="6959" y="8996"/>
                          <a:pt x="7713" y="12619"/>
                          <a:pt x="6647" y="15461"/>
                        </a:cubicBezTo>
                        <a:cubicBezTo>
                          <a:pt x="5491" y="18544"/>
                          <a:pt x="3702" y="21351"/>
                          <a:pt x="2229" y="24296"/>
                        </a:cubicBezTo>
                        <a:cubicBezTo>
                          <a:pt x="745" y="59921"/>
                          <a:pt x="-1943" y="84499"/>
                          <a:pt x="2229" y="119270"/>
                        </a:cubicBezTo>
                        <a:cubicBezTo>
                          <a:pt x="3070" y="126276"/>
                          <a:pt x="7602" y="136496"/>
                          <a:pt x="13273" y="141357"/>
                        </a:cubicBezTo>
                        <a:cubicBezTo>
                          <a:pt x="21115" y="148079"/>
                          <a:pt x="27584" y="145774"/>
                          <a:pt x="37568" y="145774"/>
                        </a:cubicBez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B786F291-BF87-4CAD-B9E8-634BDC54CD01}"/>
                      </a:ext>
                    </a:extLst>
                  </p:cNvPr>
                  <p:cNvSpPr/>
                  <p:nvPr/>
                </p:nvSpPr>
                <p:spPr>
                  <a:xfrm>
                    <a:off x="6377284" y="1235589"/>
                    <a:ext cx="157134" cy="37547"/>
                  </a:xfrm>
                  <a:custGeom>
                    <a:avLst/>
                    <a:gdLst>
                      <a:gd name="connsiteX0" fmla="*/ 0 w 157134"/>
                      <a:gd name="connsiteY0" fmla="*/ 37547 h 37547"/>
                      <a:gd name="connsiteX1" fmla="*/ 11043 w 157134"/>
                      <a:gd name="connsiteY1" fmla="*/ 33130 h 37547"/>
                      <a:gd name="connsiteX2" fmla="*/ 17669 w 157134"/>
                      <a:gd name="connsiteY2" fmla="*/ 30921 h 37547"/>
                      <a:gd name="connsiteX3" fmla="*/ 22087 w 157134"/>
                      <a:gd name="connsiteY3" fmla="*/ 24295 h 37547"/>
                      <a:gd name="connsiteX4" fmla="*/ 33130 w 157134"/>
                      <a:gd name="connsiteY4" fmla="*/ 17669 h 37547"/>
                      <a:gd name="connsiteX5" fmla="*/ 44174 w 157134"/>
                      <a:gd name="connsiteY5" fmla="*/ 13252 h 37547"/>
                      <a:gd name="connsiteX6" fmla="*/ 50800 w 157134"/>
                      <a:gd name="connsiteY6" fmla="*/ 11043 h 37547"/>
                      <a:gd name="connsiteX7" fmla="*/ 57426 w 157134"/>
                      <a:gd name="connsiteY7" fmla="*/ 6626 h 37547"/>
                      <a:gd name="connsiteX8" fmla="*/ 81721 w 157134"/>
                      <a:gd name="connsiteY8" fmla="*/ 0 h 37547"/>
                      <a:gd name="connsiteX9" fmla="*/ 110434 w 157134"/>
                      <a:gd name="connsiteY9" fmla="*/ 2208 h 37547"/>
                      <a:gd name="connsiteX10" fmla="*/ 114852 w 157134"/>
                      <a:gd name="connsiteY10" fmla="*/ 8834 h 37547"/>
                      <a:gd name="connsiteX11" fmla="*/ 123687 w 157134"/>
                      <a:gd name="connsiteY11" fmla="*/ 13252 h 37547"/>
                      <a:gd name="connsiteX12" fmla="*/ 152400 w 157134"/>
                      <a:gd name="connsiteY12" fmla="*/ 17669 h 37547"/>
                      <a:gd name="connsiteX13" fmla="*/ 156817 w 157134"/>
                      <a:gd name="connsiteY13" fmla="*/ 30921 h 37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7134" h="37547">
                        <a:moveTo>
                          <a:pt x="0" y="37547"/>
                        </a:moveTo>
                        <a:cubicBezTo>
                          <a:pt x="3681" y="36075"/>
                          <a:pt x="7331" y="34522"/>
                          <a:pt x="11043" y="33130"/>
                        </a:cubicBezTo>
                        <a:cubicBezTo>
                          <a:pt x="13223" y="32313"/>
                          <a:pt x="15851" y="32375"/>
                          <a:pt x="17669" y="30921"/>
                        </a:cubicBezTo>
                        <a:cubicBezTo>
                          <a:pt x="19742" y="29263"/>
                          <a:pt x="20071" y="26023"/>
                          <a:pt x="22087" y="24295"/>
                        </a:cubicBezTo>
                        <a:cubicBezTo>
                          <a:pt x="25346" y="21501"/>
                          <a:pt x="29290" y="19589"/>
                          <a:pt x="33130" y="17669"/>
                        </a:cubicBezTo>
                        <a:cubicBezTo>
                          <a:pt x="36676" y="15896"/>
                          <a:pt x="40462" y="14644"/>
                          <a:pt x="44174" y="13252"/>
                        </a:cubicBezTo>
                        <a:cubicBezTo>
                          <a:pt x="46354" y="12435"/>
                          <a:pt x="48718" y="12084"/>
                          <a:pt x="50800" y="11043"/>
                        </a:cubicBezTo>
                        <a:cubicBezTo>
                          <a:pt x="53174" y="9856"/>
                          <a:pt x="54961" y="7612"/>
                          <a:pt x="57426" y="6626"/>
                        </a:cubicBezTo>
                        <a:cubicBezTo>
                          <a:pt x="61812" y="4872"/>
                          <a:pt x="75612" y="1527"/>
                          <a:pt x="81721" y="0"/>
                        </a:cubicBezTo>
                        <a:cubicBezTo>
                          <a:pt x="91292" y="736"/>
                          <a:pt x="101159" y="-265"/>
                          <a:pt x="110434" y="2208"/>
                        </a:cubicBezTo>
                        <a:cubicBezTo>
                          <a:pt x="112999" y="2892"/>
                          <a:pt x="112813" y="7135"/>
                          <a:pt x="114852" y="8834"/>
                        </a:cubicBezTo>
                        <a:cubicBezTo>
                          <a:pt x="117382" y="10942"/>
                          <a:pt x="120563" y="12211"/>
                          <a:pt x="123687" y="13252"/>
                        </a:cubicBezTo>
                        <a:cubicBezTo>
                          <a:pt x="129753" y="15274"/>
                          <a:pt x="148079" y="17129"/>
                          <a:pt x="152400" y="17669"/>
                        </a:cubicBezTo>
                        <a:cubicBezTo>
                          <a:pt x="158899" y="24169"/>
                          <a:pt x="156817" y="20005"/>
                          <a:pt x="156817" y="30921"/>
                        </a:cubicBezTo>
                      </a:path>
                    </a:pathLst>
                  </a:cu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4D0637-3C2C-49E7-8C92-42738EE269AA}"/>
                </a:ext>
              </a:extLst>
            </p:cNvPr>
            <p:cNvSpPr txBox="1"/>
            <p:nvPr/>
          </p:nvSpPr>
          <p:spPr>
            <a:xfrm>
              <a:off x="190934" y="101007"/>
              <a:ext cx="2259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>
                  <a:solidFill>
                    <a:srgbClr val="008000"/>
                  </a:solidFill>
                </a:rPr>
                <a:t>Phytoplankton species 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FF7DAA-3D84-49A6-A1D3-F12AC3A00C78}"/>
                </a:ext>
              </a:extLst>
            </p:cNvPr>
            <p:cNvSpPr txBox="1"/>
            <p:nvPr/>
          </p:nvSpPr>
          <p:spPr>
            <a:xfrm>
              <a:off x="2167359" y="1284987"/>
              <a:ext cx="2073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N</a:t>
              </a:r>
              <a:r>
                <a:rPr lang="en-AU" sz="1600" b="1" baseline="-25000" dirty="0"/>
                <a:t>T</a:t>
              </a:r>
              <a:r>
                <a:rPr lang="en-AU" sz="1600" dirty="0"/>
                <a:t> Abundance (cells/L)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A1BCA-3160-48BF-88CD-693A3A5A6D3F}"/>
                </a:ext>
              </a:extLst>
            </p:cNvPr>
            <p:cNvSpPr txBox="1"/>
            <p:nvPr/>
          </p:nvSpPr>
          <p:spPr>
            <a:xfrm>
              <a:off x="2167359" y="884622"/>
              <a:ext cx="2275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/>
                <a:t>V</a:t>
              </a:r>
              <a:r>
                <a:rPr lang="en-AU" sz="1600" b="1" baseline="-25000" dirty="0"/>
                <a:t>T</a:t>
              </a:r>
              <a:r>
                <a:rPr lang="en-AU" sz="1600" dirty="0"/>
                <a:t> Total biovolume (</a:t>
              </a:r>
              <a:r>
                <a:rPr lang="en-AU" sz="1600" dirty="0" err="1"/>
                <a:t>uL</a:t>
              </a:r>
              <a:r>
                <a:rPr lang="en-AU" sz="1600" dirty="0"/>
                <a:t>/L)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A5097A-531B-463B-AC27-29E08F396D6A}"/>
                </a:ext>
              </a:extLst>
            </p:cNvPr>
            <p:cNvSpPr txBox="1"/>
            <p:nvPr/>
          </p:nvSpPr>
          <p:spPr>
            <a:xfrm>
              <a:off x="2167359" y="439303"/>
              <a:ext cx="2152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/>
                <a:t>M</a:t>
              </a:r>
              <a:r>
                <a:rPr lang="en-AU" sz="1600" b="1" baseline="-25000" dirty="0"/>
                <a:t>T</a:t>
              </a:r>
              <a:r>
                <a:rPr lang="en-AU" sz="1600" dirty="0"/>
                <a:t> Total biomass (ug/L)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DBBB79-98B5-4043-8A9E-3A1247051430}"/>
                </a:ext>
              </a:extLst>
            </p:cNvPr>
            <p:cNvSpPr txBox="1"/>
            <p:nvPr/>
          </p:nvSpPr>
          <p:spPr>
            <a:xfrm>
              <a:off x="2167359" y="1707775"/>
              <a:ext cx="256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/>
                <a:t>[eDNA] </a:t>
              </a:r>
              <a:r>
                <a:rPr lang="en-AU" sz="1600" dirty="0"/>
                <a:t>eDNA amount (ng/L)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07D8E9-D469-4B5A-8417-30884B536353}"/>
                </a:ext>
              </a:extLst>
            </p:cNvPr>
            <p:cNvSpPr txBox="1"/>
            <p:nvPr/>
          </p:nvSpPr>
          <p:spPr>
            <a:xfrm>
              <a:off x="2167359" y="2143590"/>
              <a:ext cx="2850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/>
                <a:t>18S</a:t>
              </a:r>
              <a:r>
                <a:rPr lang="en-AU" sz="1600" dirty="0"/>
                <a:t> </a:t>
              </a:r>
              <a:r>
                <a:rPr lang="en-AU" sz="1600" dirty="0" err="1"/>
                <a:t>18S</a:t>
              </a:r>
              <a:r>
                <a:rPr lang="en-AU" sz="1600" dirty="0"/>
                <a:t> copy number (copies/L)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A03314-AFF0-4C1B-B7A9-01E7FF79F002}"/>
                </a:ext>
              </a:extLst>
            </p:cNvPr>
            <p:cNvSpPr txBox="1"/>
            <p:nvPr/>
          </p:nvSpPr>
          <p:spPr>
            <a:xfrm>
              <a:off x="62965" y="2840412"/>
              <a:ext cx="4193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>
                      <a:lumMod val="75000"/>
                    </a:schemeClr>
                  </a:solidFill>
                </a:rPr>
                <a:t>CLP 16S Chloroplast 16S copy number (copies/L)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2C32BDE-3F70-41F1-8137-4A06D9BA0542}"/>
                </a:ext>
              </a:extLst>
            </p:cNvPr>
            <p:cNvCxnSpPr>
              <a:cxnSpLocks/>
              <a:stCxn id="3" idx="7"/>
              <a:endCxn id="23" idx="1"/>
            </p:cNvCxnSpPr>
            <p:nvPr/>
          </p:nvCxnSpPr>
          <p:spPr>
            <a:xfrm flipV="1">
              <a:off x="1584608" y="608580"/>
              <a:ext cx="582751" cy="723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436D4EC-1C4D-4FC5-BA8A-9141FFB12B4F}"/>
                </a:ext>
              </a:extLst>
            </p:cNvPr>
            <p:cNvCxnSpPr>
              <a:cxnSpLocks/>
              <a:stCxn id="3" idx="7"/>
              <a:endCxn id="22" idx="1"/>
            </p:cNvCxnSpPr>
            <p:nvPr/>
          </p:nvCxnSpPr>
          <p:spPr>
            <a:xfrm flipV="1">
              <a:off x="1584608" y="1053899"/>
              <a:ext cx="582751" cy="278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56BBC5-8013-4092-AF26-F8B83DBFD1D8}"/>
                </a:ext>
              </a:extLst>
            </p:cNvPr>
            <p:cNvCxnSpPr>
              <a:cxnSpLocks/>
              <a:stCxn id="3" idx="7"/>
              <a:endCxn id="21" idx="1"/>
            </p:cNvCxnSpPr>
            <p:nvPr/>
          </p:nvCxnSpPr>
          <p:spPr>
            <a:xfrm>
              <a:off x="1584608" y="1332213"/>
              <a:ext cx="582751" cy="122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9DC144-D8E8-44CE-B608-93C13E430510}"/>
                </a:ext>
              </a:extLst>
            </p:cNvPr>
            <p:cNvCxnSpPr>
              <a:cxnSpLocks/>
              <a:stCxn id="5" idx="36"/>
              <a:endCxn id="24" idx="1"/>
            </p:cNvCxnSpPr>
            <p:nvPr/>
          </p:nvCxnSpPr>
          <p:spPr>
            <a:xfrm>
              <a:off x="1582519" y="1715342"/>
              <a:ext cx="584840" cy="161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B3490FC-BBC3-4255-BF55-5F5999A73933}"/>
                </a:ext>
              </a:extLst>
            </p:cNvPr>
            <p:cNvCxnSpPr>
              <a:cxnSpLocks/>
              <a:stCxn id="8" idx="7"/>
              <a:endCxn id="25" idx="1"/>
            </p:cNvCxnSpPr>
            <p:nvPr/>
          </p:nvCxnSpPr>
          <p:spPr>
            <a:xfrm>
              <a:off x="1388675" y="1805229"/>
              <a:ext cx="778684" cy="507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3A6347E4-8F49-4D70-B528-2F7E6777B29F}"/>
                </a:ext>
              </a:extLst>
            </p:cNvPr>
            <p:cNvSpPr/>
            <p:nvPr/>
          </p:nvSpPr>
          <p:spPr>
            <a:xfrm>
              <a:off x="4240362" y="1099754"/>
              <a:ext cx="362378" cy="423225"/>
            </a:xfrm>
            <a:prstGeom prst="arc">
              <a:avLst>
                <a:gd name="adj1" fmla="val 16200000"/>
                <a:gd name="adj2" fmla="val 5217867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1A6DB7AC-B249-4682-9C16-FDB2666FC6C6}"/>
                </a:ext>
              </a:extLst>
            </p:cNvPr>
            <p:cNvSpPr/>
            <p:nvPr/>
          </p:nvSpPr>
          <p:spPr>
            <a:xfrm>
              <a:off x="4240362" y="622309"/>
              <a:ext cx="362378" cy="423225"/>
            </a:xfrm>
            <a:prstGeom prst="arc">
              <a:avLst>
                <a:gd name="adj1" fmla="val 16200000"/>
                <a:gd name="adj2" fmla="val 5217867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B002F8C9-E99F-4F07-A3FA-BC406A9A3DF7}"/>
                </a:ext>
              </a:extLst>
            </p:cNvPr>
            <p:cNvSpPr/>
            <p:nvPr/>
          </p:nvSpPr>
          <p:spPr>
            <a:xfrm>
              <a:off x="4449813" y="1535452"/>
              <a:ext cx="375764" cy="423225"/>
            </a:xfrm>
            <a:prstGeom prst="arc">
              <a:avLst>
                <a:gd name="adj1" fmla="val 16200000"/>
                <a:gd name="adj2" fmla="val 52178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F5EF3674-B96C-41C1-A055-7514D0DD70B2}"/>
                </a:ext>
              </a:extLst>
            </p:cNvPr>
            <p:cNvSpPr/>
            <p:nvPr/>
          </p:nvSpPr>
          <p:spPr>
            <a:xfrm>
              <a:off x="5026839" y="1550820"/>
              <a:ext cx="705452" cy="777415"/>
            </a:xfrm>
            <a:prstGeom prst="arc">
              <a:avLst>
                <a:gd name="adj1" fmla="val 16294980"/>
                <a:gd name="adj2" fmla="val 52178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388185-F714-44A6-B63B-976F4C824F94}"/>
                </a:ext>
              </a:extLst>
            </p:cNvPr>
            <p:cNvSpPr txBox="1"/>
            <p:nvPr/>
          </p:nvSpPr>
          <p:spPr>
            <a:xfrm>
              <a:off x="4580616" y="1121216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V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FB6F93-6F01-4E00-84EF-3D967A97D125}"/>
                </a:ext>
              </a:extLst>
            </p:cNvPr>
            <p:cNvSpPr txBox="1"/>
            <p:nvPr/>
          </p:nvSpPr>
          <p:spPr>
            <a:xfrm>
              <a:off x="4570998" y="635225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53546C-A809-4C2D-AB7A-71DE0763B6DA}"/>
                </a:ext>
              </a:extLst>
            </p:cNvPr>
            <p:cNvSpPr txBox="1"/>
            <p:nvPr/>
          </p:nvSpPr>
          <p:spPr>
            <a:xfrm>
              <a:off x="4753335" y="1509720"/>
              <a:ext cx="899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Genome</a:t>
              </a:r>
            </a:p>
            <a:p>
              <a:r>
                <a:rPr lang="en-AU" sz="1600" dirty="0"/>
                <a:t>size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262D02D-16A4-4B6E-B758-1EBD58374CF1}"/>
                </a:ext>
              </a:extLst>
            </p:cNvPr>
            <p:cNvSpPr txBox="1"/>
            <p:nvPr/>
          </p:nvSpPr>
          <p:spPr>
            <a:xfrm>
              <a:off x="5661640" y="1907798"/>
              <a:ext cx="927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18S copy</a:t>
              </a:r>
            </a:p>
            <a:p>
              <a:r>
                <a:rPr lang="en-AU" sz="1600" dirty="0"/>
                <a:t>number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4703A7C-AC17-41B8-B416-237528230897}"/>
                </a:ext>
              </a:extLst>
            </p:cNvPr>
            <p:cNvCxnSpPr>
              <a:cxnSpLocks/>
              <a:stCxn id="14" idx="5"/>
              <a:endCxn id="26" idx="0"/>
            </p:cNvCxnSpPr>
            <p:nvPr/>
          </p:nvCxnSpPr>
          <p:spPr>
            <a:xfrm>
              <a:off x="1306578" y="2134202"/>
              <a:ext cx="853019" cy="706210"/>
            </a:xfrm>
            <a:prstGeom prst="straightConnector1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7572C87-4FAD-4EA1-B471-B9AD2DF29998}"/>
                </a:ext>
              </a:extLst>
            </p:cNvPr>
            <p:cNvSpPr/>
            <p:nvPr/>
          </p:nvSpPr>
          <p:spPr>
            <a:xfrm>
              <a:off x="4232599" y="1481232"/>
              <a:ext cx="2452711" cy="1477810"/>
            </a:xfrm>
            <a:custGeom>
              <a:avLst/>
              <a:gdLst>
                <a:gd name="connsiteX0" fmla="*/ 676195 w 2874458"/>
                <a:gd name="connsiteY0" fmla="*/ 54715 h 1814358"/>
                <a:gd name="connsiteX1" fmla="*/ 2120793 w 2874458"/>
                <a:gd name="connsiteY1" fmla="*/ 54715 h 1814358"/>
                <a:gd name="connsiteX2" fmla="*/ 2789304 w 2874458"/>
                <a:gd name="connsiteY2" fmla="*/ 623333 h 1814358"/>
                <a:gd name="connsiteX3" fmla="*/ 2827724 w 2874458"/>
                <a:gd name="connsiteY3" fmla="*/ 1268792 h 1814358"/>
                <a:gd name="connsiteX4" fmla="*/ 2443523 w 2874458"/>
                <a:gd name="connsiteY4" fmla="*/ 1652994 h 1814358"/>
                <a:gd name="connsiteX5" fmla="*/ 1790380 w 2874458"/>
                <a:gd name="connsiteY5" fmla="*/ 1768254 h 1814358"/>
                <a:gd name="connsiteX6" fmla="*/ 0 w 2874458"/>
                <a:gd name="connsiteY6" fmla="*/ 1814358 h 181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4458" h="1814358">
                  <a:moveTo>
                    <a:pt x="676195" y="54715"/>
                  </a:moveTo>
                  <a:cubicBezTo>
                    <a:pt x="1222401" y="7330"/>
                    <a:pt x="1768608" y="-40055"/>
                    <a:pt x="2120793" y="54715"/>
                  </a:cubicBezTo>
                  <a:cubicBezTo>
                    <a:pt x="2472978" y="149485"/>
                    <a:pt x="2671482" y="420987"/>
                    <a:pt x="2789304" y="623333"/>
                  </a:cubicBezTo>
                  <a:cubicBezTo>
                    <a:pt x="2907126" y="825679"/>
                    <a:pt x="2885354" y="1097182"/>
                    <a:pt x="2827724" y="1268792"/>
                  </a:cubicBezTo>
                  <a:cubicBezTo>
                    <a:pt x="2770094" y="1440402"/>
                    <a:pt x="2616414" y="1569750"/>
                    <a:pt x="2443523" y="1652994"/>
                  </a:cubicBezTo>
                  <a:cubicBezTo>
                    <a:pt x="2270632" y="1736238"/>
                    <a:pt x="2197634" y="1741360"/>
                    <a:pt x="1790380" y="1768254"/>
                  </a:cubicBezTo>
                  <a:cubicBezTo>
                    <a:pt x="1383126" y="1795148"/>
                    <a:pt x="691563" y="1804753"/>
                    <a:pt x="0" y="1814358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6549162-3E6F-4FDF-B6AA-D99AAD2E2FE2}"/>
                </a:ext>
              </a:extLst>
            </p:cNvPr>
            <p:cNvSpPr txBox="1"/>
            <p:nvPr/>
          </p:nvSpPr>
          <p:spPr>
            <a:xfrm>
              <a:off x="4310292" y="3048132"/>
              <a:ext cx="1982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>
                      <a:lumMod val="75000"/>
                    </a:schemeClr>
                  </a:solidFill>
                </a:rPr>
                <a:t>CLP/cell</a:t>
              </a:r>
            </a:p>
            <a:p>
              <a:r>
                <a:rPr lang="en-AU" sz="1600" dirty="0">
                  <a:solidFill>
                    <a:schemeClr val="bg1">
                      <a:lumMod val="75000"/>
                    </a:schemeClr>
                  </a:solidFill>
                </a:rPr>
                <a:t>CLP 16S copy number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687064-E180-15F2-0697-57212E8B5232}"/>
              </a:ext>
            </a:extLst>
          </p:cNvPr>
          <p:cNvSpPr txBox="1"/>
          <p:nvPr/>
        </p:nvSpPr>
        <p:spPr>
          <a:xfrm>
            <a:off x="7040194" y="1279726"/>
            <a:ext cx="2073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6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Flow </a:t>
            </a:r>
            <a:r>
              <a:rPr lang="hu-HU" sz="1600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cytometry</a:t>
            </a:r>
            <a:endParaRPr lang="en-AU" sz="1600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501D2-729C-0503-9848-276DE22CA25A}"/>
              </a:ext>
            </a:extLst>
          </p:cNvPr>
          <p:cNvSpPr txBox="1"/>
          <p:nvPr/>
        </p:nvSpPr>
        <p:spPr>
          <a:xfrm>
            <a:off x="7040194" y="1699062"/>
            <a:ext cx="2073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Qubit DNA assay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B91F3-9C1D-DDB9-F512-636552117BFB}"/>
              </a:ext>
            </a:extLst>
          </p:cNvPr>
          <p:cNvSpPr txBox="1"/>
          <p:nvPr/>
        </p:nvSpPr>
        <p:spPr>
          <a:xfrm>
            <a:off x="7027708" y="2134848"/>
            <a:ext cx="2073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qPCR assay</a:t>
            </a:r>
          </a:p>
        </p:txBody>
      </p:sp>
    </p:spTree>
    <p:extLst>
      <p:ext uri="{BB962C8B-B14F-4D97-AF65-F5344CB8AC3E}">
        <p14:creationId xmlns:p14="http://schemas.microsoft.com/office/powerpoint/2010/main" val="342797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8121E-B2E8-47EF-A2AB-60B58045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Bacterial flow </a:t>
            </a:r>
            <a:r>
              <a:rPr lang="en-AU" dirty="0" err="1"/>
              <a:t>cyto</a:t>
            </a:r>
            <a:endParaRPr lang="en-AU" dirty="0"/>
          </a:p>
          <a:p>
            <a:pPr lvl="1"/>
            <a:r>
              <a:rPr lang="en-AU" dirty="0"/>
              <a:t>Epi vs bathypelagic: ~8x</a:t>
            </a:r>
          </a:p>
          <a:p>
            <a:pPr lvl="1"/>
            <a:r>
              <a:rPr lang="en-AU" dirty="0"/>
              <a:t>Range: 3x (epipelagic) 4x (bathypelagic)</a:t>
            </a:r>
          </a:p>
          <a:p>
            <a:r>
              <a:rPr lang="en-AU" dirty="0"/>
              <a:t>18S qPCR</a:t>
            </a:r>
          </a:p>
          <a:p>
            <a:pPr lvl="1"/>
            <a:r>
              <a:rPr lang="en-AU" dirty="0"/>
              <a:t>Epi vs bathypelagic: ~16x</a:t>
            </a:r>
          </a:p>
          <a:p>
            <a:pPr lvl="1"/>
            <a:r>
              <a:rPr lang="en-AU" dirty="0"/>
              <a:t>Range: 100x (epipelagic) 100x (bathypelagic)</a:t>
            </a:r>
          </a:p>
          <a:p>
            <a:r>
              <a:rPr lang="en-AU" dirty="0"/>
              <a:t>[eDNA]</a:t>
            </a:r>
          </a:p>
          <a:p>
            <a:pPr lvl="1"/>
            <a:r>
              <a:rPr lang="en-AU" dirty="0"/>
              <a:t>Epi vs bathypelagic: ~21x</a:t>
            </a:r>
          </a:p>
          <a:p>
            <a:pPr lvl="1"/>
            <a:r>
              <a:rPr lang="en-AU" dirty="0"/>
              <a:t>Range: 100x (epipelagic) 50x (bathypelagic)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3BBCF-7E8D-4914-9FF9-4140229F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Biomass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B0DC0-DA06-4BC2-8DF6-148C2400E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360" y="242243"/>
            <a:ext cx="1841391" cy="339651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342CCE-3E26-44AB-B1A3-2800380EDC1C}"/>
              </a:ext>
            </a:extLst>
          </p:cNvPr>
          <p:cNvGraphicFramePr>
            <a:graphicFrameLocks noGrp="1"/>
          </p:cNvGraphicFramePr>
          <p:nvPr/>
        </p:nvGraphicFramePr>
        <p:xfrm>
          <a:off x="6492840" y="5143500"/>
          <a:ext cx="1931726" cy="3575058"/>
        </p:xfrm>
        <a:graphic>
          <a:graphicData uri="http://schemas.openxmlformats.org/drawingml/2006/table">
            <a:tbl>
              <a:tblPr/>
              <a:tblGrid>
                <a:gridCol w="625770">
                  <a:extLst>
                    <a:ext uri="{9D8B030D-6E8A-4147-A177-3AD203B41FA5}">
                      <a16:colId xmlns:a16="http://schemas.microsoft.com/office/drawing/2014/main" val="3375082662"/>
                    </a:ext>
                  </a:extLst>
                </a:gridCol>
                <a:gridCol w="326489">
                  <a:extLst>
                    <a:ext uri="{9D8B030D-6E8A-4147-A177-3AD203B41FA5}">
                      <a16:colId xmlns:a16="http://schemas.microsoft.com/office/drawing/2014/main" val="3945113405"/>
                    </a:ext>
                  </a:extLst>
                </a:gridCol>
                <a:gridCol w="326489">
                  <a:extLst>
                    <a:ext uri="{9D8B030D-6E8A-4147-A177-3AD203B41FA5}">
                      <a16:colId xmlns:a16="http://schemas.microsoft.com/office/drawing/2014/main" val="2901959478"/>
                    </a:ext>
                  </a:extLst>
                </a:gridCol>
                <a:gridCol w="326489">
                  <a:extLst>
                    <a:ext uri="{9D8B030D-6E8A-4147-A177-3AD203B41FA5}">
                      <a16:colId xmlns:a16="http://schemas.microsoft.com/office/drawing/2014/main" val="2318246269"/>
                    </a:ext>
                  </a:extLst>
                </a:gridCol>
                <a:gridCol w="326489">
                  <a:extLst>
                    <a:ext uri="{9D8B030D-6E8A-4147-A177-3AD203B41FA5}">
                      <a16:colId xmlns:a16="http://schemas.microsoft.com/office/drawing/2014/main" val="3838711068"/>
                    </a:ext>
                  </a:extLst>
                </a:gridCol>
              </a:tblGrid>
              <a:tr h="534625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250m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Bacteria (cells/mL)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Eukaryotes (events/mL)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18S copies/</a:t>
                      </a:r>
                      <a:r>
                        <a:rPr lang="en-A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QBIT concentration ng/uL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50085"/>
                  </a:ext>
                </a:extLst>
              </a:tr>
              <a:tr h="102028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6.83E+05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3.74E+01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353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5.32E+05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6.36E+00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898068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3.31E+05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2.44E+00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90059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1.37E+05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4.30E+02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3.12E+02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6.88E-02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748983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7.00E+01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2.42E-01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1.73E-04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852753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10880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393267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61438"/>
                  </a:ext>
                </a:extLst>
              </a:tr>
              <a:tr h="534625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350m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Bacteria (cells/mL)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Eukaryotes (events/mL)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18S copies/uL</a:t>
                      </a:r>
                    </a:p>
                  </a:txBody>
                  <a:tcPr marL="4081" marR="4081" marT="4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QBIT concentration ng/uL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3508"/>
                  </a:ext>
                </a:extLst>
              </a:tr>
              <a:tr h="102028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1.27E+05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2.70E+00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08062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2.26E-01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60961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6.06E+02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8.40E+02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1.16E-01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88749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1.34E+04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1.30E+02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1.28E+01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8.90E-03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887053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1.50E+03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0.00E+00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4.23E-02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2.30E-05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56502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590367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25200"/>
                  </a:ext>
                </a:extLst>
              </a:tr>
              <a:tr h="534625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</a:t>
                      </a:r>
                      <a:b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(times more in epipelagic zone)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Bacteria (cells/mL)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Eukaryotes (events/mL)</a:t>
                      </a:r>
                    </a:p>
                  </a:txBody>
                  <a:tcPr marL="4081" marR="4081" marT="4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18S copies/uL</a:t>
                      </a:r>
                    </a:p>
                  </a:txBody>
                  <a:tcPr marL="4081" marR="4081" marT="4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QBIT concentration ng/uL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9987"/>
                  </a:ext>
                </a:extLst>
              </a:tr>
              <a:tr h="102028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59180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15989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17434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 Perc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4594"/>
                  </a:ext>
                </a:extLst>
              </a:tr>
              <a:tr h="97947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4081" marR="4081" marT="40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8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7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8B3DF-112B-4D6A-949F-FD4F9F67B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Genomics/eDNA observations of the pelagic ecosystem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A4279DC-F69F-4B8B-BCD5-6E460DC7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675" y="1055990"/>
            <a:ext cx="1607698" cy="1466130"/>
          </a:xfrm>
          <a:prstGeom prst="rect">
            <a:avLst/>
          </a:prstGeom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E607919B-5780-4E21-806B-5CE259C256A9}"/>
              </a:ext>
            </a:extLst>
          </p:cNvPr>
          <p:cNvSpPr/>
          <p:nvPr/>
        </p:nvSpPr>
        <p:spPr>
          <a:xfrm>
            <a:off x="1841515" y="934955"/>
            <a:ext cx="485201" cy="1636795"/>
          </a:xfrm>
          <a:prstGeom prst="rightBrace">
            <a:avLst>
              <a:gd name="adj1" fmla="val 8333"/>
              <a:gd name="adj2" fmla="val 476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FB6F11-AFAE-46DF-AEA8-264F6017F81C}"/>
              </a:ext>
            </a:extLst>
          </p:cNvPr>
          <p:cNvGrpSpPr/>
          <p:nvPr/>
        </p:nvGrpSpPr>
        <p:grpSpPr>
          <a:xfrm>
            <a:off x="440419" y="1070630"/>
            <a:ext cx="1549705" cy="1523497"/>
            <a:chOff x="680970" y="1376878"/>
            <a:chExt cx="2189927" cy="21816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DBC895-E9E2-4B0B-B7E9-2695EDC5A156}"/>
                </a:ext>
              </a:extLst>
            </p:cNvPr>
            <p:cNvGrpSpPr/>
            <p:nvPr/>
          </p:nvGrpSpPr>
          <p:grpSpPr>
            <a:xfrm>
              <a:off x="1788111" y="1376878"/>
              <a:ext cx="555519" cy="276247"/>
              <a:chOff x="1788111" y="1042736"/>
              <a:chExt cx="1227462" cy="610389"/>
            </a:xfrm>
          </p:grpSpPr>
          <p:pic>
            <p:nvPicPr>
              <p:cNvPr id="21" name="Picture 20" descr="A black hat with a white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1C26159E-2BF5-4A49-8605-95AD2C40C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788111" y="1042736"/>
                <a:ext cx="1227462" cy="610389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2ECFA80-E0E0-4B88-8B58-DC72CD41584A}"/>
                  </a:ext>
                </a:extLst>
              </p:cNvPr>
              <p:cNvSpPr/>
              <p:nvPr/>
            </p:nvSpPr>
            <p:spPr>
              <a:xfrm>
                <a:off x="2456189" y="1212167"/>
                <a:ext cx="238350" cy="23835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9CA3CB-BB63-4628-B936-26E8419FBB49}"/>
                </a:ext>
              </a:extLst>
            </p:cNvPr>
            <p:cNvGrpSpPr/>
            <p:nvPr/>
          </p:nvGrpSpPr>
          <p:grpSpPr>
            <a:xfrm>
              <a:off x="1340619" y="2159335"/>
              <a:ext cx="598196" cy="547198"/>
              <a:chOff x="1600142" y="2943177"/>
              <a:chExt cx="1094397" cy="1094397"/>
            </a:xfrm>
          </p:grpSpPr>
          <p:pic>
            <p:nvPicPr>
              <p:cNvPr id="1030" name="Picture 6" descr="phytoplankton clipart - Clip Art Library">
                <a:extLst>
                  <a:ext uri="{FF2B5EF4-FFF2-40B4-BE49-F238E27FC236}">
                    <a16:creationId xmlns:a16="http://schemas.microsoft.com/office/drawing/2014/main" id="{AB392420-6DFD-47FB-99DF-D66A53467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42" y="2943177"/>
                <a:ext cx="1094397" cy="1094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829281-117C-4A42-9003-3E14C9D44381}"/>
                  </a:ext>
                </a:extLst>
              </p:cNvPr>
              <p:cNvSpPr/>
              <p:nvPr/>
            </p:nvSpPr>
            <p:spPr>
              <a:xfrm>
                <a:off x="2060176" y="3321625"/>
                <a:ext cx="168750" cy="1687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83126F-1343-4F4E-9CE0-3DFE095356DC}"/>
                </a:ext>
              </a:extLst>
            </p:cNvPr>
            <p:cNvGrpSpPr/>
            <p:nvPr/>
          </p:nvGrpSpPr>
          <p:grpSpPr>
            <a:xfrm>
              <a:off x="680970" y="2132558"/>
              <a:ext cx="472873" cy="675000"/>
              <a:chOff x="680970" y="1455275"/>
              <a:chExt cx="947345" cy="1352283"/>
            </a:xfrm>
          </p:grpSpPr>
          <p:pic>
            <p:nvPicPr>
              <p:cNvPr id="29" name="Picture 28" descr="A black and white image of a person's body&#10;&#10;Description automatically generated with low confidence">
                <a:extLst>
                  <a:ext uri="{FF2B5EF4-FFF2-40B4-BE49-F238E27FC236}">
                    <a16:creationId xmlns:a16="http://schemas.microsoft.com/office/drawing/2014/main" id="{727363F6-7011-435B-995E-CD4EC17A0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0970" y="1455275"/>
                <a:ext cx="947345" cy="1352283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DD9681B-421B-4651-BF49-41F1B1310BE5}"/>
                  </a:ext>
                </a:extLst>
              </p:cNvPr>
              <p:cNvSpPr/>
              <p:nvPr/>
            </p:nvSpPr>
            <p:spPr>
              <a:xfrm>
                <a:off x="1042206" y="1616411"/>
                <a:ext cx="275783" cy="275783"/>
              </a:xfrm>
              <a:prstGeom prst="ellipse">
                <a:avLst/>
              </a:prstGeom>
              <a:noFill/>
              <a:ln>
                <a:solidFill>
                  <a:srgbClr val="BF8D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0CB3B4-BC4F-470F-AB52-F9862266E8B0}"/>
                </a:ext>
              </a:extLst>
            </p:cNvPr>
            <p:cNvGrpSpPr/>
            <p:nvPr/>
          </p:nvGrpSpPr>
          <p:grpSpPr>
            <a:xfrm>
              <a:off x="1791369" y="2553616"/>
              <a:ext cx="598196" cy="547198"/>
              <a:chOff x="1600142" y="2943177"/>
              <a:chExt cx="1094397" cy="1094397"/>
            </a:xfrm>
          </p:grpSpPr>
          <p:pic>
            <p:nvPicPr>
              <p:cNvPr id="20" name="Picture 6" descr="phytoplankton clipart - Clip Art Library">
                <a:extLst>
                  <a:ext uri="{FF2B5EF4-FFF2-40B4-BE49-F238E27FC236}">
                    <a16:creationId xmlns:a16="http://schemas.microsoft.com/office/drawing/2014/main" id="{B3CE11E6-B0F4-4EBF-BA56-1AFC43B1EC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42" y="2943177"/>
                <a:ext cx="1094397" cy="1094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DB42349-B367-4EA4-9632-60B5CF39719B}"/>
                  </a:ext>
                </a:extLst>
              </p:cNvPr>
              <p:cNvSpPr/>
              <p:nvPr/>
            </p:nvSpPr>
            <p:spPr>
              <a:xfrm>
                <a:off x="2060176" y="3321625"/>
                <a:ext cx="168750" cy="1687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66790C-DBC9-4F03-9D62-F66F46EDA5ED}"/>
                </a:ext>
              </a:extLst>
            </p:cNvPr>
            <p:cNvGrpSpPr/>
            <p:nvPr/>
          </p:nvGrpSpPr>
          <p:grpSpPr>
            <a:xfrm>
              <a:off x="952679" y="1432960"/>
              <a:ext cx="598196" cy="547198"/>
              <a:chOff x="1600142" y="2943177"/>
              <a:chExt cx="1094397" cy="1094397"/>
            </a:xfrm>
          </p:grpSpPr>
          <p:pic>
            <p:nvPicPr>
              <p:cNvPr id="25" name="Picture 6" descr="phytoplankton clipart - Clip Art Library">
                <a:extLst>
                  <a:ext uri="{FF2B5EF4-FFF2-40B4-BE49-F238E27FC236}">
                    <a16:creationId xmlns:a16="http://schemas.microsoft.com/office/drawing/2014/main" id="{15D7BD54-A1E0-4DC5-9336-C802DF3FC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42" y="2943177"/>
                <a:ext cx="1094397" cy="1094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FC711E9-2F34-4FD4-B418-2AA15FB2E59D}"/>
                  </a:ext>
                </a:extLst>
              </p:cNvPr>
              <p:cNvSpPr/>
              <p:nvPr/>
            </p:nvSpPr>
            <p:spPr>
              <a:xfrm>
                <a:off x="2060176" y="3321625"/>
                <a:ext cx="168750" cy="1687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62103A-60FE-40C6-843D-855AF777680A}"/>
                </a:ext>
              </a:extLst>
            </p:cNvPr>
            <p:cNvGrpSpPr/>
            <p:nvPr/>
          </p:nvGrpSpPr>
          <p:grpSpPr>
            <a:xfrm>
              <a:off x="854745" y="3011333"/>
              <a:ext cx="598196" cy="547198"/>
              <a:chOff x="1600142" y="2943177"/>
              <a:chExt cx="1094397" cy="1094397"/>
            </a:xfrm>
          </p:grpSpPr>
          <p:pic>
            <p:nvPicPr>
              <p:cNvPr id="28" name="Picture 6" descr="phytoplankton clipart - Clip Art Library">
                <a:extLst>
                  <a:ext uri="{FF2B5EF4-FFF2-40B4-BE49-F238E27FC236}">
                    <a16:creationId xmlns:a16="http://schemas.microsoft.com/office/drawing/2014/main" id="{CB079936-5966-4B68-8B03-63991DF8A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42" y="2943177"/>
                <a:ext cx="1094397" cy="1094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2A47C74-59BD-4ECA-9F73-213B0056F332}"/>
                  </a:ext>
                </a:extLst>
              </p:cNvPr>
              <p:cNvSpPr/>
              <p:nvPr/>
            </p:nvSpPr>
            <p:spPr>
              <a:xfrm>
                <a:off x="2060176" y="3321625"/>
                <a:ext cx="168750" cy="1687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E17D67-6242-4BF0-B001-9DBC7FF0F503}"/>
                </a:ext>
              </a:extLst>
            </p:cNvPr>
            <p:cNvGrpSpPr/>
            <p:nvPr/>
          </p:nvGrpSpPr>
          <p:grpSpPr>
            <a:xfrm>
              <a:off x="2398024" y="2068852"/>
              <a:ext cx="472873" cy="675000"/>
              <a:chOff x="680970" y="1455275"/>
              <a:chExt cx="947345" cy="1352283"/>
            </a:xfrm>
          </p:grpSpPr>
          <p:pic>
            <p:nvPicPr>
              <p:cNvPr id="39" name="Picture 38" descr="A black and white image of a person's body&#10;&#10;Description automatically generated with low confidence">
                <a:extLst>
                  <a:ext uri="{FF2B5EF4-FFF2-40B4-BE49-F238E27FC236}">
                    <a16:creationId xmlns:a16="http://schemas.microsoft.com/office/drawing/2014/main" id="{307721F8-F37A-4EF9-B2B2-D6986D8055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0970" y="1455275"/>
                <a:ext cx="947345" cy="1352283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8002016-648C-4A0B-80DA-081D29347C63}"/>
                  </a:ext>
                </a:extLst>
              </p:cNvPr>
              <p:cNvSpPr/>
              <p:nvPr/>
            </p:nvSpPr>
            <p:spPr>
              <a:xfrm>
                <a:off x="1042206" y="1616411"/>
                <a:ext cx="275783" cy="275783"/>
              </a:xfrm>
              <a:prstGeom prst="ellipse">
                <a:avLst/>
              </a:prstGeom>
              <a:noFill/>
              <a:ln>
                <a:solidFill>
                  <a:srgbClr val="BF8D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F497BB6-CAA4-42F5-8573-557F7A7005E3}"/>
                </a:ext>
              </a:extLst>
            </p:cNvPr>
            <p:cNvGrpSpPr/>
            <p:nvPr/>
          </p:nvGrpSpPr>
          <p:grpSpPr>
            <a:xfrm>
              <a:off x="1250858" y="2576806"/>
              <a:ext cx="476545" cy="339921"/>
              <a:chOff x="2819905" y="2610636"/>
              <a:chExt cx="826126" cy="879739"/>
            </a:xfrm>
          </p:grpSpPr>
          <p:pic>
            <p:nvPicPr>
              <p:cNvPr id="42" name="Picture 41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C8C61608-55F5-474A-A736-AC13EB03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638A45B-AB9E-4143-A0B9-EA9F7598D24C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2899-D9ED-46D7-9110-563F448B9B6D}"/>
                </a:ext>
              </a:extLst>
            </p:cNvPr>
            <p:cNvGrpSpPr/>
            <p:nvPr/>
          </p:nvGrpSpPr>
          <p:grpSpPr>
            <a:xfrm>
              <a:off x="1977283" y="1707485"/>
              <a:ext cx="476545" cy="339921"/>
              <a:chOff x="2819905" y="2610636"/>
              <a:chExt cx="826126" cy="879739"/>
            </a:xfrm>
          </p:grpSpPr>
          <p:pic>
            <p:nvPicPr>
              <p:cNvPr id="45" name="Picture 44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6D2A2BAD-C9A1-407A-9AD7-A82D3002A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7075349-0AAA-442D-99F6-81E6FE84C442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E40F5A-E5A0-4975-9219-75FBAFA9A9D4}"/>
                </a:ext>
              </a:extLst>
            </p:cNvPr>
            <p:cNvGrpSpPr/>
            <p:nvPr/>
          </p:nvGrpSpPr>
          <p:grpSpPr>
            <a:xfrm>
              <a:off x="1037410" y="2008638"/>
              <a:ext cx="476545" cy="339921"/>
              <a:chOff x="2819905" y="2610636"/>
              <a:chExt cx="826126" cy="879739"/>
            </a:xfrm>
          </p:grpSpPr>
          <p:pic>
            <p:nvPicPr>
              <p:cNvPr id="48" name="Picture 47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387F4A00-2B09-466B-80B5-33EC27229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511C927-165D-4001-8796-2AD7DB3C2003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5650AD-995D-4E01-8956-9D20397C65C2}"/>
                </a:ext>
              </a:extLst>
            </p:cNvPr>
            <p:cNvGrpSpPr/>
            <p:nvPr/>
          </p:nvGrpSpPr>
          <p:grpSpPr>
            <a:xfrm>
              <a:off x="1427558" y="1613263"/>
              <a:ext cx="476545" cy="339921"/>
              <a:chOff x="2819905" y="2610636"/>
              <a:chExt cx="826126" cy="879739"/>
            </a:xfrm>
          </p:grpSpPr>
          <p:pic>
            <p:nvPicPr>
              <p:cNvPr id="51" name="Picture 50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867B4103-1FDF-4D35-ADA9-F82E0D174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44BB833-5E6E-4A20-8824-28B838F849F2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F93CF9-5254-4136-9613-FEC9F424AB3C}"/>
                </a:ext>
              </a:extLst>
            </p:cNvPr>
            <p:cNvGrpSpPr/>
            <p:nvPr/>
          </p:nvGrpSpPr>
          <p:grpSpPr>
            <a:xfrm>
              <a:off x="1537770" y="3200228"/>
              <a:ext cx="476545" cy="339921"/>
              <a:chOff x="2819905" y="2610636"/>
              <a:chExt cx="826126" cy="879739"/>
            </a:xfrm>
          </p:grpSpPr>
          <p:pic>
            <p:nvPicPr>
              <p:cNvPr id="54" name="Picture 53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C0D1FC63-7830-4A06-8220-AD925DD7B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557280A-47A8-4D66-996E-0FD2F759A441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A93C798-D5B9-4001-BAC8-E7EF3CD5923A}"/>
                </a:ext>
              </a:extLst>
            </p:cNvPr>
            <p:cNvGrpSpPr/>
            <p:nvPr/>
          </p:nvGrpSpPr>
          <p:grpSpPr>
            <a:xfrm>
              <a:off x="1887318" y="2061083"/>
              <a:ext cx="476545" cy="339921"/>
              <a:chOff x="2819905" y="2610636"/>
              <a:chExt cx="826126" cy="879739"/>
            </a:xfrm>
          </p:grpSpPr>
          <p:pic>
            <p:nvPicPr>
              <p:cNvPr id="57" name="Picture 56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94134A62-3CFE-4382-8A41-2D75D5B06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04CCBDA-AF21-4558-832F-5946CFE12810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243DD9F-202C-451B-8647-CC45DD25C012}"/>
                </a:ext>
              </a:extLst>
            </p:cNvPr>
            <p:cNvGrpSpPr/>
            <p:nvPr/>
          </p:nvGrpSpPr>
          <p:grpSpPr>
            <a:xfrm>
              <a:off x="1640079" y="2895744"/>
              <a:ext cx="476545" cy="339921"/>
              <a:chOff x="2819905" y="2610636"/>
              <a:chExt cx="826126" cy="879739"/>
            </a:xfrm>
          </p:grpSpPr>
          <p:pic>
            <p:nvPicPr>
              <p:cNvPr id="60" name="Picture 59" descr="A black and white photo of a tennis racket&#10;&#10;Description automatically generated with low confidence">
                <a:extLst>
                  <a:ext uri="{FF2B5EF4-FFF2-40B4-BE49-F238E27FC236}">
                    <a16:creationId xmlns:a16="http://schemas.microsoft.com/office/drawing/2014/main" id="{5B45588A-4A88-4DFB-AC1F-7456869E0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905" y="2610636"/>
                <a:ext cx="826126" cy="879739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FE49543-FF09-4064-BDBF-4D7A8A0543E5}"/>
                  </a:ext>
                </a:extLst>
              </p:cNvPr>
              <p:cNvSpPr/>
              <p:nvPr/>
            </p:nvSpPr>
            <p:spPr>
              <a:xfrm>
                <a:off x="3120398" y="2947465"/>
                <a:ext cx="114367" cy="114367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2D963F-BC14-4B51-8151-143B03E14077}"/>
              </a:ext>
            </a:extLst>
          </p:cNvPr>
          <p:cNvGrpSpPr/>
          <p:nvPr/>
        </p:nvGrpSpPr>
        <p:grpSpPr>
          <a:xfrm>
            <a:off x="2490531" y="1131785"/>
            <a:ext cx="743457" cy="1308030"/>
            <a:chOff x="3463917" y="1426424"/>
            <a:chExt cx="878787" cy="15461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F3D061-1B7A-4402-9131-F9DEBC56E7F4}"/>
                </a:ext>
              </a:extLst>
            </p:cNvPr>
            <p:cNvSpPr/>
            <p:nvPr/>
          </p:nvSpPr>
          <p:spPr>
            <a:xfrm>
              <a:off x="3707958" y="1426424"/>
              <a:ext cx="344958" cy="344958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3626854-EA78-4867-A295-ACC1AAFCC2CE}"/>
                </a:ext>
              </a:extLst>
            </p:cNvPr>
            <p:cNvSpPr/>
            <p:nvPr/>
          </p:nvSpPr>
          <p:spPr>
            <a:xfrm>
              <a:off x="3964987" y="1808540"/>
              <a:ext cx="344958" cy="34495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E473F38-007B-426F-BB46-9F72F0B6A2C1}"/>
                </a:ext>
              </a:extLst>
            </p:cNvPr>
            <p:cNvSpPr/>
            <p:nvPr/>
          </p:nvSpPr>
          <p:spPr>
            <a:xfrm>
              <a:off x="3535479" y="1804326"/>
              <a:ext cx="344958" cy="34495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9757BB-A111-4766-A614-280800A23F05}"/>
                </a:ext>
              </a:extLst>
            </p:cNvPr>
            <p:cNvSpPr/>
            <p:nvPr/>
          </p:nvSpPr>
          <p:spPr>
            <a:xfrm>
              <a:off x="3476547" y="2218267"/>
              <a:ext cx="218714" cy="218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E04EEAD-A0B4-4368-B434-87E37D0E8E9D}"/>
                </a:ext>
              </a:extLst>
            </p:cNvPr>
            <p:cNvSpPr/>
            <p:nvPr/>
          </p:nvSpPr>
          <p:spPr>
            <a:xfrm>
              <a:off x="3717014" y="2375413"/>
              <a:ext cx="218714" cy="218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310BA2D-7A3B-4C0C-B548-14894BDFCD53}"/>
                </a:ext>
              </a:extLst>
            </p:cNvPr>
            <p:cNvSpPr/>
            <p:nvPr/>
          </p:nvSpPr>
          <p:spPr>
            <a:xfrm>
              <a:off x="3903708" y="2190656"/>
              <a:ext cx="218714" cy="218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06EC00D-0655-41A6-BA61-E136010BD731}"/>
                </a:ext>
              </a:extLst>
            </p:cNvPr>
            <p:cNvSpPr/>
            <p:nvPr/>
          </p:nvSpPr>
          <p:spPr>
            <a:xfrm>
              <a:off x="4123990" y="2421195"/>
              <a:ext cx="218714" cy="218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707496C-C95D-45D6-A358-8C87D7D6675C}"/>
                </a:ext>
              </a:extLst>
            </p:cNvPr>
            <p:cNvSpPr/>
            <p:nvPr/>
          </p:nvSpPr>
          <p:spPr>
            <a:xfrm>
              <a:off x="3463917" y="2698678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D0C8E8C-58E2-4738-A656-91C326213987}"/>
                </a:ext>
              </a:extLst>
            </p:cNvPr>
            <p:cNvSpPr/>
            <p:nvPr/>
          </p:nvSpPr>
          <p:spPr>
            <a:xfrm>
              <a:off x="3586439" y="2596360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7AE2B5-5A1E-4FFB-BC74-3DAC8B750A85}"/>
                </a:ext>
              </a:extLst>
            </p:cNvPr>
            <p:cNvSpPr/>
            <p:nvPr/>
          </p:nvSpPr>
          <p:spPr>
            <a:xfrm>
              <a:off x="3767799" y="2670210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5521F72-0EEE-44AA-AD08-9032968293F2}"/>
                </a:ext>
              </a:extLst>
            </p:cNvPr>
            <p:cNvSpPr/>
            <p:nvPr/>
          </p:nvSpPr>
          <p:spPr>
            <a:xfrm>
              <a:off x="3630767" y="2782699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F2BDE8-4188-458C-8458-B0301DBEDE56}"/>
                </a:ext>
              </a:extLst>
            </p:cNvPr>
            <p:cNvSpPr/>
            <p:nvPr/>
          </p:nvSpPr>
          <p:spPr>
            <a:xfrm>
              <a:off x="3964987" y="2671810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1AD6892-7533-475C-BB4F-68A0BB1FFEB9}"/>
                </a:ext>
              </a:extLst>
            </p:cNvPr>
            <p:cNvSpPr/>
            <p:nvPr/>
          </p:nvSpPr>
          <p:spPr>
            <a:xfrm>
              <a:off x="3873070" y="2854876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9ADA02E-01F1-488E-AB8A-44DEFAD00EA2}"/>
                </a:ext>
              </a:extLst>
            </p:cNvPr>
            <p:cNvSpPr/>
            <p:nvPr/>
          </p:nvSpPr>
          <p:spPr>
            <a:xfrm>
              <a:off x="4118705" y="2807995"/>
              <a:ext cx="117676" cy="117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5" name="Right Brace 74">
            <a:extLst>
              <a:ext uri="{FF2B5EF4-FFF2-40B4-BE49-F238E27FC236}">
                <a16:creationId xmlns:a16="http://schemas.microsoft.com/office/drawing/2014/main" id="{4E24E7E1-7AED-41FA-B0B6-0D84E30A88A5}"/>
              </a:ext>
            </a:extLst>
          </p:cNvPr>
          <p:cNvSpPr/>
          <p:nvPr/>
        </p:nvSpPr>
        <p:spPr>
          <a:xfrm>
            <a:off x="3241201" y="934955"/>
            <a:ext cx="485201" cy="1636795"/>
          </a:xfrm>
          <a:prstGeom prst="rightBrace">
            <a:avLst>
              <a:gd name="adj1" fmla="val 8333"/>
              <a:gd name="adj2" fmla="val 476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72F6BAB-3E52-4CA1-B331-78598EB04E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466" y="970246"/>
            <a:ext cx="2286218" cy="16311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666DE38-A9AC-49F3-BFEC-0FF5485156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41" y="3230838"/>
            <a:ext cx="3526621" cy="151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31DCAF-054F-4B88-BEB6-C5EC15E2B73A}"/>
              </a:ext>
            </a:extLst>
          </p:cNvPr>
          <p:cNvSpPr txBox="1"/>
          <p:nvPr/>
        </p:nvSpPr>
        <p:spPr>
          <a:xfrm>
            <a:off x="6114039" y="635311"/>
            <a:ext cx="22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OTU abundance table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1D77CB-29A6-422B-B9B7-306C706F9BCB}"/>
              </a:ext>
            </a:extLst>
          </p:cNvPr>
          <p:cNvCxnSpPr>
            <a:stCxn id="4" idx="3"/>
            <a:endCxn id="76" idx="1"/>
          </p:cNvCxnSpPr>
          <p:nvPr/>
        </p:nvCxnSpPr>
        <p:spPr>
          <a:xfrm flipV="1">
            <a:off x="5425373" y="1785800"/>
            <a:ext cx="617093" cy="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7F95809-C3EB-478D-9EB7-DDE526F76ADC}"/>
              </a:ext>
            </a:extLst>
          </p:cNvPr>
          <p:cNvCxnSpPr/>
          <p:nvPr/>
        </p:nvCxnSpPr>
        <p:spPr>
          <a:xfrm flipV="1">
            <a:off x="258816" y="3974468"/>
            <a:ext cx="617093" cy="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2C78DFB-0AAC-47E7-B41E-EC84737A8881}"/>
              </a:ext>
            </a:extLst>
          </p:cNvPr>
          <p:cNvSpPr txBox="1"/>
          <p:nvPr/>
        </p:nvSpPr>
        <p:spPr>
          <a:xfrm>
            <a:off x="1114747" y="2846022"/>
            <a:ext cx="18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Adding taxonomy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48F73A0-8A1F-4A11-B0D6-E344760C1ADB}"/>
              </a:ext>
            </a:extLst>
          </p:cNvPr>
          <p:cNvCxnSpPr/>
          <p:nvPr/>
        </p:nvCxnSpPr>
        <p:spPr>
          <a:xfrm flipV="1">
            <a:off x="4626129" y="3961608"/>
            <a:ext cx="617093" cy="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">
            <a:extLst>
              <a:ext uri="{FF2B5EF4-FFF2-40B4-BE49-F238E27FC236}">
                <a16:creationId xmlns:a16="http://schemas.microsoft.com/office/drawing/2014/main" id="{E4AA736D-9FA8-4627-8F0D-D5D7591A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860" y="3253774"/>
            <a:ext cx="2157829" cy="1728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800CC1D-5C5A-467E-B79D-570DC7E87A67}"/>
              </a:ext>
            </a:extLst>
          </p:cNvPr>
          <p:cNvSpPr txBox="1"/>
          <p:nvPr/>
        </p:nvSpPr>
        <p:spPr>
          <a:xfrm>
            <a:off x="5425373" y="2638170"/>
            <a:ext cx="2869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Binning OTUs </a:t>
            </a:r>
            <a:br>
              <a:rPr lang="en-AU" dirty="0"/>
            </a:br>
            <a:r>
              <a:rPr lang="en-AU" dirty="0"/>
              <a:t>... e.g. into functional groups</a:t>
            </a:r>
          </a:p>
        </p:txBody>
      </p:sp>
    </p:spTree>
    <p:extLst>
      <p:ext uri="{BB962C8B-B14F-4D97-AF65-F5344CB8AC3E}">
        <p14:creationId xmlns:p14="http://schemas.microsoft.com/office/powerpoint/2010/main" val="182483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25799" y="612471"/>
            <a:ext cx="1204714" cy="1657501"/>
            <a:chOff x="4515132" y="534099"/>
            <a:chExt cx="1482725" cy="2210001"/>
          </a:xfrm>
        </p:grpSpPr>
        <p:sp>
          <p:nvSpPr>
            <p:cNvPr id="30" name="Text Placeholder 6"/>
            <p:cNvSpPr txBox="1">
              <a:spLocks/>
            </p:cNvSpPr>
            <p:nvPr/>
          </p:nvSpPr>
          <p:spPr bwMode="auto">
            <a:xfrm>
              <a:off x="4515132" y="534099"/>
              <a:ext cx="14827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ts val="563"/>
                </a:spcAft>
                <a:buFont typeface="Arial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0825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Font typeface="Symbol" pitchFamily="18" charset="2"/>
                <a:buChar char="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03238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rgbClr val="484647"/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650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rgbClr val="484647"/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8000" indent="-2520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chemeClr val="accent2"/>
                </a:buClr>
                <a:buFont typeface="Arial" pitchFamily="34" charset="0"/>
                <a:buChar char="•"/>
                <a:defRPr sz="18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350" dirty="0"/>
                <a:t>Sterivex filter</a:t>
              </a:r>
              <a:endParaRPr lang="en-AU" sz="1350" dirty="0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33097" y="1573937"/>
              <a:ext cx="1868487" cy="47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857254" y="631209"/>
            <a:ext cx="2076649" cy="1639966"/>
            <a:chOff x="0" y="559081"/>
            <a:chExt cx="2555875" cy="2186621"/>
          </a:xfrm>
        </p:grpSpPr>
        <p:sp>
          <p:nvSpPr>
            <p:cNvPr id="31" name="Title 5"/>
            <p:cNvSpPr txBox="1">
              <a:spLocks/>
            </p:cNvSpPr>
            <p:nvPr/>
          </p:nvSpPr>
          <p:spPr bwMode="auto">
            <a:xfrm>
              <a:off x="0" y="559081"/>
              <a:ext cx="255587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lvl1pPr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alibri" pitchFamily="34" charset="0"/>
                </a:defRPr>
              </a:lvl2pPr>
              <a:lvl3pPr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alibri" pitchFamily="34" charset="0"/>
                </a:defRPr>
              </a:lvl3pPr>
              <a:lvl4pPr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alibri" pitchFamily="34" charset="0"/>
                </a:defRPr>
              </a:lvl4pPr>
              <a:lvl5pPr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alibri" pitchFamily="34" charset="0"/>
                </a:defRPr>
              </a:lvl5pPr>
              <a:lvl6pPr marL="4572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Calibri" pitchFamily="34" charset="0"/>
                </a:defRPr>
              </a:lvl6pPr>
              <a:lvl7pPr marL="9144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Calibri" pitchFamily="34" charset="0"/>
                </a:defRPr>
              </a:lvl7pPr>
              <a:lvl8pPr marL="13716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Calibri" pitchFamily="34" charset="0"/>
                </a:defRPr>
              </a:lvl8pPr>
              <a:lvl9pPr marL="18288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22"/>
                </a:spcAft>
              </a:pPr>
              <a:r>
                <a:rPr lang="hu-HU" sz="135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2L</a:t>
              </a:r>
              <a:r>
                <a:rPr lang="en-AU" sz="135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*</a:t>
              </a:r>
              <a:r>
                <a:rPr lang="hu-HU" sz="135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seawater</a:t>
              </a:r>
              <a:br>
                <a:rPr lang="en-AU" sz="135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endParaRPr lang="en-AU" sz="1350" b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5720" y="865774"/>
              <a:ext cx="1920108" cy="1879928"/>
              <a:chOff x="325720" y="865774"/>
              <a:chExt cx="1920108" cy="1879928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56946" y="1348440"/>
                <a:ext cx="1879600" cy="914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48894" y="1348768"/>
                <a:ext cx="1879600" cy="914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500144" y="735257"/>
            <a:ext cx="2088530" cy="1454559"/>
            <a:chOff x="5714332" y="697814"/>
            <a:chExt cx="2570498" cy="1939412"/>
          </a:xfrm>
        </p:grpSpPr>
        <p:sp>
          <p:nvSpPr>
            <p:cNvPr id="28" name="Text Placeholder 6"/>
            <p:cNvSpPr txBox="1">
              <a:spLocks/>
            </p:cNvSpPr>
            <p:nvPr/>
          </p:nvSpPr>
          <p:spPr bwMode="auto">
            <a:xfrm>
              <a:off x="6802105" y="697814"/>
              <a:ext cx="14827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ts val="563"/>
                </a:spcAft>
                <a:buFont typeface="Arial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0825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Font typeface="Symbol" pitchFamily="18" charset="2"/>
                <a:buChar char="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03238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rgbClr val="484647"/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650" indent="-250825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rgbClr val="484647"/>
                </a:buClr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8000" indent="-252000" algn="l" defTabSz="4572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>
                  <a:schemeClr val="accent2"/>
                </a:buClr>
                <a:buFont typeface="Arial" pitchFamily="34" charset="0"/>
                <a:buChar char="•"/>
                <a:defRPr sz="18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756000" indent="-252000" algn="l" defTabSz="4572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350"/>
                <a:t>-80 °C</a:t>
              </a:r>
              <a:endParaRPr lang="en-AU" sz="135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714332" y="1843036"/>
              <a:ext cx="102616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5" descr="http://www.hccf.com.au/wp-content/uploads/2012/08/Polar-Two-Door-Upright-Freezer-1200Ltr-S-Steel-Exterio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222" y="1062426"/>
              <a:ext cx="1259840" cy="15748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2799435" y="1615365"/>
            <a:ext cx="2021942" cy="883330"/>
            <a:chOff x="2390381" y="1871283"/>
            <a:chExt cx="2488544" cy="1177773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390381" y="1871283"/>
              <a:ext cx="2488544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" descr="C:\Users\bod02c\Desktop\peristaltic_pump_setu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656" y="1981698"/>
              <a:ext cx="1769806" cy="1067358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964627" y="2189816"/>
            <a:ext cx="5369272" cy="2135138"/>
            <a:chOff x="132155" y="2902052"/>
            <a:chExt cx="6608335" cy="2846849"/>
          </a:xfrm>
        </p:grpSpPr>
        <p:sp>
          <p:nvSpPr>
            <p:cNvPr id="3" name="TextBox 2"/>
            <p:cNvSpPr txBox="1"/>
            <p:nvPr/>
          </p:nvSpPr>
          <p:spPr>
            <a:xfrm>
              <a:off x="132155" y="5348792"/>
              <a:ext cx="175038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500-3000 </a:t>
              </a:r>
              <a:r>
                <a:rPr lang="en-US" sz="1350" dirty="0" err="1"/>
                <a:t>ng</a:t>
              </a:r>
              <a:r>
                <a:rPr lang="en-US" sz="1350" dirty="0"/>
                <a:t> DNA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1239989" y="2902052"/>
              <a:ext cx="5500501" cy="18305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Samples – Example: Australian contributions to </a:t>
            </a:r>
            <a:r>
              <a:rPr lang="en-US" dirty="0" err="1"/>
              <a:t>EukBank</a:t>
            </a:r>
            <a:endParaRPr lang="en-US" dirty="0"/>
          </a:p>
        </p:txBody>
      </p:sp>
      <p:sp>
        <p:nvSpPr>
          <p:cNvPr id="51" name="Text Placeholder 6"/>
          <p:cNvSpPr txBox="1">
            <a:spLocks/>
          </p:cNvSpPr>
          <p:nvPr/>
        </p:nvSpPr>
        <p:spPr bwMode="auto">
          <a:xfrm>
            <a:off x="2799435" y="1369709"/>
            <a:ext cx="2021942" cy="3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350" dirty="0"/>
              <a:t>Multihead peristaltic pump</a:t>
            </a:r>
            <a:endParaRPr lang="en-AU" sz="1350" dirty="0"/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041F1C19-E614-4274-8E48-EC32D5358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537235" y="3158944"/>
            <a:ext cx="276968" cy="1269701"/>
          </a:xfrm>
          <a:prstGeom prst="rect">
            <a:avLst/>
          </a:prstGeom>
        </p:spPr>
      </p:pic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AE76B2BF-FF77-425D-B37C-15AE5C0F2AFC}"/>
              </a:ext>
            </a:extLst>
          </p:cNvPr>
          <p:cNvSpPr txBox="1">
            <a:spLocks/>
          </p:cNvSpPr>
          <p:nvPr/>
        </p:nvSpPr>
        <p:spPr bwMode="auto">
          <a:xfrm rot="20561384">
            <a:off x="2949192" y="3006606"/>
            <a:ext cx="2021942" cy="3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350" dirty="0"/>
              <a:t>DNA extraction</a:t>
            </a:r>
          </a:p>
        </p:txBody>
      </p:sp>
    </p:spTree>
    <p:extLst>
      <p:ext uri="{BB962C8B-B14F-4D97-AF65-F5344CB8AC3E}">
        <p14:creationId xmlns:p14="http://schemas.microsoft.com/office/powerpoint/2010/main" val="418402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8B3DF-112B-4D6A-949F-FD4F9F67B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Sources of eDNA in water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318E77F-1286-4D8E-9A04-82668343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787" y="1581150"/>
            <a:ext cx="2295802" cy="2745705"/>
          </a:xfrm>
          <a:prstGeom prst="rect">
            <a:avLst/>
          </a:prstGeom>
        </p:spPr>
      </p:pic>
      <p:pic>
        <p:nvPicPr>
          <p:cNvPr id="7" name="Picture 6" descr="A black and white photo of a tennis racket&#10;&#10;Description automatically generated with low confidence">
            <a:extLst>
              <a:ext uri="{FF2B5EF4-FFF2-40B4-BE49-F238E27FC236}">
                <a16:creationId xmlns:a16="http://schemas.microsoft.com/office/drawing/2014/main" id="{99E85292-B275-4293-85AF-4D441E4D1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05" y="1806673"/>
            <a:ext cx="413833" cy="44068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7B1333A-64A9-4854-9A7B-45BF2799406B}"/>
              </a:ext>
            </a:extLst>
          </p:cNvPr>
          <p:cNvSpPr/>
          <p:nvPr/>
        </p:nvSpPr>
        <p:spPr>
          <a:xfrm>
            <a:off x="2965581" y="1144866"/>
            <a:ext cx="557213" cy="490537"/>
          </a:xfrm>
          <a:prstGeom prst="wedgeEllipseCallout">
            <a:avLst>
              <a:gd name="adj1" fmla="val -37927"/>
              <a:gd name="adj2" fmla="val 98422"/>
            </a:avLst>
          </a:prstGeom>
          <a:solidFill>
            <a:srgbClr val="C00000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00" dirty="0"/>
              <a:t>Whole organisms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70C3F-B78A-480A-A8DB-0110C7084BFD}"/>
              </a:ext>
            </a:extLst>
          </p:cNvPr>
          <p:cNvSpPr txBox="1"/>
          <p:nvPr/>
        </p:nvSpPr>
        <p:spPr>
          <a:xfrm>
            <a:off x="4686953" y="1210278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Microbiota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E3E5C5-4D5B-4A6C-A7E3-0C40777F211A}"/>
              </a:ext>
            </a:extLst>
          </p:cNvPr>
          <p:cNvCxnSpPr>
            <a:cxnSpLocks/>
          </p:cNvCxnSpPr>
          <p:nvPr/>
        </p:nvCxnSpPr>
        <p:spPr>
          <a:xfrm flipV="1">
            <a:off x="3970378" y="1390380"/>
            <a:ext cx="716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46F6AC-5B5F-41B1-8047-041DA123E396}"/>
              </a:ext>
            </a:extLst>
          </p:cNvPr>
          <p:cNvSpPr txBox="1"/>
          <p:nvPr/>
        </p:nvSpPr>
        <p:spPr>
          <a:xfrm>
            <a:off x="4686953" y="2954002"/>
            <a:ext cx="12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016065"/>
                </a:solidFill>
              </a:rPr>
              <a:t>Macrobiota</a:t>
            </a:r>
            <a:endParaRPr lang="en-AU" dirty="0">
              <a:solidFill>
                <a:srgbClr val="016065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74A17D7-836A-4167-8A10-12C9ADF31C0F}"/>
              </a:ext>
            </a:extLst>
          </p:cNvPr>
          <p:cNvSpPr/>
          <p:nvPr/>
        </p:nvSpPr>
        <p:spPr>
          <a:xfrm>
            <a:off x="4239368" y="2785001"/>
            <a:ext cx="332632" cy="658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17625-E523-4AB1-9F2C-7C5E4FC52216}"/>
              </a:ext>
            </a:extLst>
          </p:cNvPr>
          <p:cNvSpPr txBox="1"/>
          <p:nvPr/>
        </p:nvSpPr>
        <p:spPr>
          <a:xfrm>
            <a:off x="4673201" y="1613469"/>
            <a:ext cx="224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E65200"/>
                </a:solidFill>
              </a:rPr>
              <a:t>?? (half life; filter size)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697F2C-0195-4838-8A3B-F54D50FFBE57}"/>
              </a:ext>
            </a:extLst>
          </p:cNvPr>
          <p:cNvCxnSpPr>
            <a:cxnSpLocks/>
          </p:cNvCxnSpPr>
          <p:nvPr/>
        </p:nvCxnSpPr>
        <p:spPr>
          <a:xfrm flipV="1">
            <a:off x="2517164" y="1803406"/>
            <a:ext cx="21697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CBEE45-7E11-411D-9DB7-89EDA8976A25}"/>
              </a:ext>
            </a:extLst>
          </p:cNvPr>
          <p:cNvSpPr txBox="1"/>
          <p:nvPr/>
        </p:nvSpPr>
        <p:spPr>
          <a:xfrm>
            <a:off x="4703487" y="1941684"/>
            <a:ext cx="369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Could be any prey – random outliers?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08B40-F7B7-474C-82F6-5711531641A8}"/>
              </a:ext>
            </a:extLst>
          </p:cNvPr>
          <p:cNvCxnSpPr>
            <a:cxnSpLocks/>
          </p:cNvCxnSpPr>
          <p:nvPr/>
        </p:nvCxnSpPr>
        <p:spPr>
          <a:xfrm flipV="1">
            <a:off x="3986912" y="2121786"/>
            <a:ext cx="716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5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D193B6-095A-4FF7-BF25-1C2A421C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11185"/>
            <a:ext cx="3530769" cy="2350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~4000 pelagic samples from Australian marine waters and the Southern Ocean, 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spanning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latitudes from 0 - 62 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depths from surface to ~6,000m</a:t>
            </a:r>
          </a:p>
          <a:p>
            <a:r>
              <a:rPr lang="en-A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more in progress</a:t>
            </a: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even more to come</a:t>
            </a:r>
            <a:endParaRPr lang="hu-H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102FE-14E4-4F42-B985-DFDA999F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We have a lot of data!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F691B9-425E-43C7-8BC4-424EEECFCC8C}"/>
              </a:ext>
            </a:extLst>
          </p:cNvPr>
          <p:cNvGrpSpPr/>
          <p:nvPr/>
        </p:nvGrpSpPr>
        <p:grpSpPr>
          <a:xfrm>
            <a:off x="4019088" y="0"/>
            <a:ext cx="5124911" cy="5143500"/>
            <a:chOff x="251520" y="261790"/>
            <a:chExt cx="4874086" cy="46394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35BF92-2554-4145-9A6E-C5D7742B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261790"/>
              <a:ext cx="4874086" cy="40286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B99F85-946C-4B4F-95CA-C7B2BEEFA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4290459"/>
              <a:ext cx="4874086" cy="610798"/>
            </a:xfrm>
            <a:prstGeom prst="rect">
              <a:avLst/>
            </a:prstGeom>
          </p:spPr>
        </p:pic>
      </p:grp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FEA42C-2AE7-4E90-B79A-0237B3C3B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15" y="1002809"/>
            <a:ext cx="1959224" cy="8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C68D00-E980-4E3A-A67A-0D7EEF4A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Global ‘</a:t>
            </a:r>
            <a:r>
              <a:rPr lang="en-AU" dirty="0" err="1"/>
              <a:t>EukBank</a:t>
            </a:r>
            <a:r>
              <a:rPr lang="en-AU" dirty="0"/>
              <a:t>’ dataset ~8000 marine samples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E36AAFA-50D7-4492-ADC9-0A0E7E25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43" y="1300163"/>
            <a:ext cx="4508886" cy="22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DF9C71-9390-BDB0-43D3-E6708255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505" y="1250734"/>
            <a:ext cx="439549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94058E-E3A1-46E5-AEDC-FADFFC3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Compositional vs. quantitative observations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46B312-66E1-4E63-B997-808904DE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50913"/>
            <a:ext cx="2264200" cy="2117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08E9F-9D4E-4D11-BA34-D90A58BB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86" y="950913"/>
            <a:ext cx="2264200" cy="211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5DD8B-FCB4-4690-9715-72A76AF8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45" y="3245967"/>
            <a:ext cx="1878475" cy="1655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4168F-C288-4B83-AD01-4A17CDDCA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086" y="3245967"/>
            <a:ext cx="1871036" cy="165529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8C1DF2E-63BC-421B-8199-5E55A7A56178}"/>
              </a:ext>
            </a:extLst>
          </p:cNvPr>
          <p:cNvSpPr/>
          <p:nvPr/>
        </p:nvSpPr>
        <p:spPr>
          <a:xfrm>
            <a:off x="2815389" y="2064619"/>
            <a:ext cx="2420754" cy="18288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1A97EC44-6364-4B29-BADB-EC5DBB8B1029}"/>
              </a:ext>
            </a:extLst>
          </p:cNvPr>
          <p:cNvSpPr/>
          <p:nvPr/>
        </p:nvSpPr>
        <p:spPr>
          <a:xfrm rot="10558304" flipH="1">
            <a:off x="3876017" y="1341019"/>
            <a:ext cx="1082680" cy="776976"/>
          </a:xfrm>
          <a:prstGeom prst="circularArrow">
            <a:avLst>
              <a:gd name="adj1" fmla="val 10663"/>
              <a:gd name="adj2" fmla="val 1142319"/>
              <a:gd name="adj3" fmla="val 15050282"/>
              <a:gd name="adj4" fmla="val 10800000"/>
              <a:gd name="adj5" fmla="val 12500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FC2556-5D52-497D-8616-F19E357A6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667" y="1424457"/>
            <a:ext cx="2264200" cy="2673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44CC44-16D9-428A-8A83-6F4B24B9D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667" y="2607239"/>
            <a:ext cx="2264200" cy="267391"/>
          </a:xfrm>
          <a:prstGeom prst="rect">
            <a:avLst/>
          </a:prstGeom>
        </p:spPr>
      </p:pic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F92164EB-F667-4CB7-A49F-CDDF05A15058}"/>
              </a:ext>
            </a:extLst>
          </p:cNvPr>
          <p:cNvSpPr/>
          <p:nvPr/>
        </p:nvSpPr>
        <p:spPr>
          <a:xfrm rot="11315390" flipH="1" flipV="1">
            <a:off x="3846976" y="2211403"/>
            <a:ext cx="1082680" cy="817732"/>
          </a:xfrm>
          <a:prstGeom prst="circularArrow">
            <a:avLst>
              <a:gd name="adj1" fmla="val 10663"/>
              <a:gd name="adj2" fmla="val 1142319"/>
              <a:gd name="adj3" fmla="val 15050282"/>
              <a:gd name="adj4" fmla="val 10800000"/>
              <a:gd name="adj5" fmla="val 12500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D1156-F5B9-4BB4-B700-E1D91E77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... after practical considerations</a:t>
            </a:r>
          </a:p>
          <a:p>
            <a:pPr marL="0" indent="0">
              <a:buNone/>
            </a:pPr>
            <a:r>
              <a:rPr lang="en-AU" dirty="0"/>
              <a:t>... within the Australian Microbiome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Microscopy counts (phytoplankton, copepods) (</a:t>
            </a:r>
            <a:r>
              <a:rPr lang="en-AU" dirty="0">
                <a:solidFill>
                  <a:schemeClr val="accent1"/>
                </a:solidFill>
              </a:rPr>
              <a:t>NRSs</a:t>
            </a:r>
            <a:r>
              <a:rPr lang="en-AU" dirty="0"/>
              <a:t>)</a:t>
            </a:r>
          </a:p>
          <a:p>
            <a:r>
              <a:rPr lang="en-AU" dirty="0"/>
              <a:t>Flow cytometry counts (bacteria, pico- and nanophytoplankton) (</a:t>
            </a:r>
            <a:r>
              <a:rPr lang="en-AU" dirty="0">
                <a:solidFill>
                  <a:schemeClr val="accent1"/>
                </a:solidFill>
              </a:rPr>
              <a:t>NRSs, P15 GO-SHIP line</a:t>
            </a:r>
            <a:r>
              <a:rPr lang="en-AU" dirty="0"/>
              <a:t>)</a:t>
            </a:r>
          </a:p>
          <a:p>
            <a:r>
              <a:rPr lang="en-AU" b="1" dirty="0"/>
              <a:t>18S qPCR (~total eukaryote biomass) (</a:t>
            </a:r>
            <a:r>
              <a:rPr lang="en-AU" b="1" dirty="0">
                <a:solidFill>
                  <a:schemeClr val="accent1"/>
                </a:solidFill>
              </a:rPr>
              <a:t>need access to genomic sample</a:t>
            </a:r>
            <a:r>
              <a:rPr lang="en-AU" b="1" dirty="0"/>
              <a:t>)</a:t>
            </a:r>
          </a:p>
          <a:p>
            <a:r>
              <a:rPr lang="en-AU" dirty="0"/>
              <a:t>eDNA concentration (~total biomass) (</a:t>
            </a:r>
            <a:r>
              <a:rPr lang="en-AU" dirty="0">
                <a:solidFill>
                  <a:schemeClr val="accent1"/>
                </a:solidFill>
              </a:rPr>
              <a:t>need access to genomic sample</a:t>
            </a:r>
            <a:r>
              <a:rPr lang="en-AU" dirty="0"/>
              <a:t>)</a:t>
            </a:r>
          </a:p>
          <a:p>
            <a:endParaRPr lang="en-AU" dirty="0"/>
          </a:p>
          <a:p>
            <a:r>
              <a:rPr lang="en-AU" dirty="0"/>
              <a:t>2016 P15S GO-SHIP line first to demonstrate qPCR; easy to interpret and sanity check against expected broad trends</a:t>
            </a:r>
          </a:p>
          <a:p>
            <a:r>
              <a:rPr lang="en-AU" dirty="0"/>
              <a:t>NRSs next; confirm/calibrate quantification using all 3 quantitative </a:t>
            </a:r>
            <a:r>
              <a:rPr lang="en-AU" dirty="0" err="1"/>
              <a:t>datastreams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Options for quantification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2A9E1-70B1-4113-84EC-3A846198F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73" y="6671"/>
            <a:ext cx="2588828" cy="1913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16446-39D4-40D7-89F4-ACE03E58736B}"/>
              </a:ext>
            </a:extLst>
          </p:cNvPr>
          <p:cNvSpPr txBox="1"/>
          <p:nvPr/>
        </p:nvSpPr>
        <p:spPr>
          <a:xfrm>
            <a:off x="6741622" y="32783"/>
            <a:ext cx="178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P15S GO-SHIP voyage</a:t>
            </a:r>
          </a:p>
          <a:p>
            <a:r>
              <a:rPr lang="en-A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May-June 2016</a:t>
            </a:r>
          </a:p>
        </p:txBody>
      </p:sp>
    </p:spTree>
    <p:extLst>
      <p:ext uri="{BB962C8B-B14F-4D97-AF65-F5344CB8AC3E}">
        <p14:creationId xmlns:p14="http://schemas.microsoft.com/office/powerpoint/2010/main" val="269417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Datasets FOR quantification, 2016 P15S GO-SHIP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22B05-0CCF-44DE-AB89-846074191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40" y="3500536"/>
            <a:ext cx="3560507" cy="131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3C8E1-2FBA-4C07-9190-A716238C5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8" y="764772"/>
            <a:ext cx="3532874" cy="131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399574-B803-4D93-A594-8C6E01EC2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8" y="2142281"/>
            <a:ext cx="3532874" cy="131190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F68B7B-02A1-42C8-8E5B-9BF895D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170" y="751459"/>
            <a:ext cx="1177038" cy="1387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000" dirty="0"/>
              <a:t>18S qPCR (copies/</a:t>
            </a:r>
            <a:r>
              <a:rPr lang="en-AU" sz="1000" dirty="0" err="1"/>
              <a:t>uL</a:t>
            </a:r>
            <a:r>
              <a:rPr lang="en-AU" sz="1000" dirty="0"/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E775499-16CB-4D7C-828B-871416FED3DD}"/>
              </a:ext>
            </a:extLst>
          </p:cNvPr>
          <p:cNvSpPr txBox="1">
            <a:spLocks/>
          </p:cNvSpPr>
          <p:nvPr/>
        </p:nvSpPr>
        <p:spPr>
          <a:xfrm>
            <a:off x="2567078" y="2088945"/>
            <a:ext cx="1033797" cy="1475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000" dirty="0"/>
              <a:t>eDNA (ng/</a:t>
            </a:r>
            <a:r>
              <a:rPr lang="en-AU" sz="1000" dirty="0" err="1"/>
              <a:t>uL</a:t>
            </a:r>
            <a:r>
              <a:rPr lang="en-AU" sz="1000" dirty="0"/>
              <a:t>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3CAEFBC-F101-4D11-A1D5-2ABD5ADFEBDB}"/>
              </a:ext>
            </a:extLst>
          </p:cNvPr>
          <p:cNvSpPr txBox="1">
            <a:spLocks/>
          </p:cNvSpPr>
          <p:nvPr/>
        </p:nvSpPr>
        <p:spPr>
          <a:xfrm>
            <a:off x="1571066" y="3438957"/>
            <a:ext cx="1844303" cy="1475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200" dirty="0"/>
              <a:t>Bacterial flow cytometry (cells/mL)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40D669-3A5E-46EA-9AFD-71A5AD4545BF}"/>
              </a:ext>
            </a:extLst>
          </p:cNvPr>
          <p:cNvGrpSpPr/>
          <p:nvPr/>
        </p:nvGrpSpPr>
        <p:grpSpPr>
          <a:xfrm>
            <a:off x="4700626" y="974952"/>
            <a:ext cx="1907993" cy="1011790"/>
            <a:chOff x="4700626" y="974952"/>
            <a:chExt cx="1907993" cy="101179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6C22C8-DFAF-4995-BFCC-C8D386CFD395}"/>
                </a:ext>
              </a:extLst>
            </p:cNvPr>
            <p:cNvCxnSpPr>
              <a:cxnSpLocks/>
            </p:cNvCxnSpPr>
            <p:nvPr/>
          </p:nvCxnSpPr>
          <p:spPr>
            <a:xfrm>
              <a:off x="5054139" y="1022465"/>
              <a:ext cx="0" cy="9642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0DBFAA-BFAB-4826-992E-D2FEDAEF3B17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30" y="1193232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5554E52-63C3-4BF2-A605-E0487ED1FDEF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29" y="1794519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F18BFE09-5FA2-4936-9AD9-1E881F36C5AF}"/>
                </a:ext>
              </a:extLst>
            </p:cNvPr>
            <p:cNvSpPr txBox="1">
              <a:spLocks/>
            </p:cNvSpPr>
            <p:nvPr/>
          </p:nvSpPr>
          <p:spPr>
            <a:xfrm>
              <a:off x="4700626" y="137000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16x</a:t>
              </a:r>
            </a:p>
          </p:txBody>
        </p: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F29F70D6-8D8B-4481-847C-E6B592F6945C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97495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100x</a:t>
              </a:r>
            </a:p>
          </p:txBody>
        </p: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70163262-BF5D-4022-AC48-8D5D50320517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158828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100x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0514C4-5E64-4EBD-88C2-DA0CCBB4C363}"/>
              </a:ext>
            </a:extLst>
          </p:cNvPr>
          <p:cNvGrpSpPr/>
          <p:nvPr/>
        </p:nvGrpSpPr>
        <p:grpSpPr>
          <a:xfrm>
            <a:off x="4700626" y="2292338"/>
            <a:ext cx="1907993" cy="1011790"/>
            <a:chOff x="4700626" y="974952"/>
            <a:chExt cx="1907993" cy="101179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95ECE3-9172-4E05-999F-875BD5FF72C6}"/>
                </a:ext>
              </a:extLst>
            </p:cNvPr>
            <p:cNvCxnSpPr>
              <a:cxnSpLocks/>
            </p:cNvCxnSpPr>
            <p:nvPr/>
          </p:nvCxnSpPr>
          <p:spPr>
            <a:xfrm>
              <a:off x="5054139" y="1022465"/>
              <a:ext cx="0" cy="9642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A66D61-48B7-40B6-A5C2-0CEEF4FAEDA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30" y="1193232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F849AC-AFD1-475C-9FDE-1B0AA7B32A2B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29" y="1794519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1">
              <a:extLst>
                <a:ext uri="{FF2B5EF4-FFF2-40B4-BE49-F238E27FC236}">
                  <a16:creationId xmlns:a16="http://schemas.microsoft.com/office/drawing/2014/main" id="{05D67501-6BC4-40C5-BF9C-7975F3072214}"/>
                </a:ext>
              </a:extLst>
            </p:cNvPr>
            <p:cNvSpPr txBox="1">
              <a:spLocks/>
            </p:cNvSpPr>
            <p:nvPr/>
          </p:nvSpPr>
          <p:spPr>
            <a:xfrm>
              <a:off x="4700626" y="137000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21x</a:t>
              </a:r>
            </a:p>
          </p:txBody>
        </p:sp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84AEDF69-D931-4EBE-880D-2BA1DAA43C4B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97495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100x</a:t>
              </a:r>
            </a:p>
          </p:txBody>
        </p:sp>
        <p:sp>
          <p:nvSpPr>
            <p:cNvPr id="30" name="Content Placeholder 1">
              <a:extLst>
                <a:ext uri="{FF2B5EF4-FFF2-40B4-BE49-F238E27FC236}">
                  <a16:creationId xmlns:a16="http://schemas.microsoft.com/office/drawing/2014/main" id="{20008AFA-1BE2-4811-B60B-305D939F07D7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158828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50x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560922-6877-4443-9F71-120089CDABFD}"/>
              </a:ext>
            </a:extLst>
          </p:cNvPr>
          <p:cNvGrpSpPr/>
          <p:nvPr/>
        </p:nvGrpSpPr>
        <p:grpSpPr>
          <a:xfrm>
            <a:off x="4700626" y="3603351"/>
            <a:ext cx="1907993" cy="1011790"/>
            <a:chOff x="4700626" y="974952"/>
            <a:chExt cx="1907993" cy="101179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09ECEEF-FEF9-4A5E-BFF3-8436A7AD05EC}"/>
                </a:ext>
              </a:extLst>
            </p:cNvPr>
            <p:cNvCxnSpPr>
              <a:cxnSpLocks/>
            </p:cNvCxnSpPr>
            <p:nvPr/>
          </p:nvCxnSpPr>
          <p:spPr>
            <a:xfrm>
              <a:off x="5054139" y="1022465"/>
              <a:ext cx="0" cy="9642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1750397-C4BC-4E3C-A198-0D4B01C6D9FA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30" y="1193232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01D3459-DE81-4400-9C13-B2A389B18945}"/>
                </a:ext>
              </a:extLst>
            </p:cNvPr>
            <p:cNvCxnSpPr>
              <a:cxnSpLocks/>
            </p:cNvCxnSpPr>
            <p:nvPr/>
          </p:nvCxnSpPr>
          <p:spPr>
            <a:xfrm>
              <a:off x="5331229" y="1794519"/>
              <a:ext cx="12773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tent Placeholder 1">
              <a:extLst>
                <a:ext uri="{FF2B5EF4-FFF2-40B4-BE49-F238E27FC236}">
                  <a16:creationId xmlns:a16="http://schemas.microsoft.com/office/drawing/2014/main" id="{8D1016D1-5F00-40A8-BD26-C6ADFC022EA2}"/>
                </a:ext>
              </a:extLst>
            </p:cNvPr>
            <p:cNvSpPr txBox="1">
              <a:spLocks/>
            </p:cNvSpPr>
            <p:nvPr/>
          </p:nvSpPr>
          <p:spPr>
            <a:xfrm>
              <a:off x="4700626" y="137000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8x</a:t>
              </a:r>
            </a:p>
          </p:txBody>
        </p:sp>
        <p:sp>
          <p:nvSpPr>
            <p:cNvPr id="36" name="Content Placeholder 1">
              <a:extLst>
                <a:ext uri="{FF2B5EF4-FFF2-40B4-BE49-F238E27FC236}">
                  <a16:creationId xmlns:a16="http://schemas.microsoft.com/office/drawing/2014/main" id="{D627A8FB-55B6-46A1-B5D2-91B32A958081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97495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3x</a:t>
              </a:r>
            </a:p>
          </p:txBody>
        </p:sp>
        <p:sp>
          <p:nvSpPr>
            <p:cNvPr id="37" name="Content Placeholder 1">
              <a:extLst>
                <a:ext uri="{FF2B5EF4-FFF2-40B4-BE49-F238E27FC236}">
                  <a16:creationId xmlns:a16="http://schemas.microsoft.com/office/drawing/2014/main" id="{A6728F0A-7FCE-4EF0-94AC-AA8BC2613482}"/>
                </a:ext>
              </a:extLst>
            </p:cNvPr>
            <p:cNvSpPr txBox="1">
              <a:spLocks/>
            </p:cNvSpPr>
            <p:nvPr/>
          </p:nvSpPr>
          <p:spPr>
            <a:xfrm>
              <a:off x="5762704" y="1588282"/>
              <a:ext cx="414438" cy="218280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000" indent="-180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Calibri" pitchFamily="34" charset="0"/>
                <a:buChar char="•"/>
                <a:tabLst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800" dirty="0"/>
                <a:t>4x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D6595A-3604-5E7A-C9F9-CC72155A63DA}"/>
              </a:ext>
            </a:extLst>
          </p:cNvPr>
          <p:cNvSpPr/>
          <p:nvPr/>
        </p:nvSpPr>
        <p:spPr>
          <a:xfrm>
            <a:off x="92054" y="751459"/>
            <a:ext cx="3811022" cy="133262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751AF-CA40-C2C9-BA2D-B98539B231C6}"/>
              </a:ext>
            </a:extLst>
          </p:cNvPr>
          <p:cNvSpPr txBox="1"/>
          <p:nvPr/>
        </p:nvSpPr>
        <p:spPr>
          <a:xfrm>
            <a:off x="5363730" y="56660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Variability</a:t>
            </a:r>
          </a:p>
        </p:txBody>
      </p:sp>
    </p:spTree>
    <p:extLst>
      <p:ext uri="{BB962C8B-B14F-4D97-AF65-F5344CB8AC3E}">
        <p14:creationId xmlns:p14="http://schemas.microsoft.com/office/powerpoint/2010/main" val="18566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12" grpId="0" animBg="1"/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243"/>
            <a:ext cx="8413849" cy="639365"/>
          </a:xfrm>
        </p:spPr>
        <p:txBody>
          <a:bodyPr/>
          <a:lstStyle/>
          <a:p>
            <a:r>
              <a:rPr lang="en-AU" dirty="0"/>
              <a:t>  Full depth	 	  Epipelagic zone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8B06DD-9B39-473C-B8EC-6A80A6BA4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09" y="808798"/>
            <a:ext cx="3518916" cy="262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370F75-9CC5-41A1-B064-72D08B767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251" y="3463094"/>
            <a:ext cx="3615824" cy="134934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6923002-7241-4750-AF7E-92FB10FB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15" y="764771"/>
            <a:ext cx="1184686" cy="1433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000" dirty="0"/>
              <a:t>18S qPCR (copies/</a:t>
            </a:r>
            <a:r>
              <a:rPr lang="en-AU" sz="1000" dirty="0" err="1"/>
              <a:t>uL</a:t>
            </a:r>
            <a:r>
              <a:rPr lang="en-AU" sz="1000" dirty="0"/>
              <a:t>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089CDA-8BE1-477A-AF1C-80142866EDD7}"/>
              </a:ext>
            </a:extLst>
          </p:cNvPr>
          <p:cNvSpPr txBox="1">
            <a:spLocks/>
          </p:cNvSpPr>
          <p:nvPr/>
        </p:nvSpPr>
        <p:spPr>
          <a:xfrm>
            <a:off x="6140516" y="2075749"/>
            <a:ext cx="1040514" cy="15249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000" dirty="0"/>
              <a:t>eDNA (ng/</a:t>
            </a:r>
            <a:r>
              <a:rPr lang="en-AU" sz="1000" dirty="0" err="1"/>
              <a:t>uL</a:t>
            </a:r>
            <a:r>
              <a:rPr lang="en-AU" sz="1000" dirty="0"/>
              <a:t>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1472E9-4620-4CCD-A767-FE6208739197}"/>
              </a:ext>
            </a:extLst>
          </p:cNvPr>
          <p:cNvSpPr txBox="1">
            <a:spLocks/>
          </p:cNvSpPr>
          <p:nvPr/>
        </p:nvSpPr>
        <p:spPr>
          <a:xfrm>
            <a:off x="5197387" y="3433305"/>
            <a:ext cx="1856286" cy="15249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200" dirty="0"/>
              <a:t>Bacterial flow cytometry (cells/mL)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4F718-EC50-A7D4-764B-E951C6200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40" y="3500536"/>
            <a:ext cx="3560507" cy="131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D1E44-DF08-7929-1C8E-E4DFBB5B4D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8" y="764772"/>
            <a:ext cx="3532874" cy="1311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6468B-E503-7F7E-1167-0CA04FE771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8" y="2142281"/>
            <a:ext cx="3532874" cy="1311904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12945F6-FC59-F662-BDBC-CD163CDEEF3F}"/>
              </a:ext>
            </a:extLst>
          </p:cNvPr>
          <p:cNvSpPr txBox="1">
            <a:spLocks/>
          </p:cNvSpPr>
          <p:nvPr/>
        </p:nvSpPr>
        <p:spPr>
          <a:xfrm>
            <a:off x="2277170" y="751459"/>
            <a:ext cx="1177038" cy="1387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000"/>
              <a:t>18S qPCR (copies/uL)</a:t>
            </a:r>
            <a:endParaRPr lang="en-AU" sz="10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EB671B9-CA7F-1E8A-EBC9-5DCBAA440992}"/>
              </a:ext>
            </a:extLst>
          </p:cNvPr>
          <p:cNvSpPr txBox="1">
            <a:spLocks/>
          </p:cNvSpPr>
          <p:nvPr/>
        </p:nvSpPr>
        <p:spPr>
          <a:xfrm>
            <a:off x="2567078" y="2088945"/>
            <a:ext cx="1033797" cy="1475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000" dirty="0"/>
              <a:t>eDNA (ng/</a:t>
            </a:r>
            <a:r>
              <a:rPr lang="en-AU" sz="1000" dirty="0" err="1"/>
              <a:t>uL</a:t>
            </a:r>
            <a:r>
              <a:rPr lang="en-AU" sz="1000" dirty="0"/>
              <a:t>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F249869-7675-43AE-5169-9361C8D875E4}"/>
              </a:ext>
            </a:extLst>
          </p:cNvPr>
          <p:cNvSpPr txBox="1">
            <a:spLocks/>
          </p:cNvSpPr>
          <p:nvPr/>
        </p:nvSpPr>
        <p:spPr>
          <a:xfrm>
            <a:off x="1571066" y="3438957"/>
            <a:ext cx="1844303" cy="1475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200" dirty="0"/>
              <a:t>Bacterial flow cytometry (cells/mL)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3E619-63AD-BC15-4556-ECE814CBA524}"/>
              </a:ext>
            </a:extLst>
          </p:cNvPr>
          <p:cNvSpPr/>
          <p:nvPr/>
        </p:nvSpPr>
        <p:spPr>
          <a:xfrm>
            <a:off x="92054" y="751459"/>
            <a:ext cx="7461982" cy="133262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17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317CA8-9E69-4B1C-B3B8-3BE8DBBF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Quantifying compositional data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C19C1119-B050-475D-95A3-3C919BF1EB26}"/>
              </a:ext>
            </a:extLst>
          </p:cNvPr>
          <p:cNvSpPr/>
          <p:nvPr/>
        </p:nvSpPr>
        <p:spPr>
          <a:xfrm>
            <a:off x="2959331" y="1903615"/>
            <a:ext cx="980902" cy="26933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EC27CF3-2992-409B-9E28-26508DE3A578}"/>
              </a:ext>
            </a:extLst>
          </p:cNvPr>
          <p:cNvSpPr txBox="1">
            <a:spLocks/>
          </p:cNvSpPr>
          <p:nvPr/>
        </p:nvSpPr>
        <p:spPr>
          <a:xfrm>
            <a:off x="7595660" y="881324"/>
            <a:ext cx="1177038" cy="1387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sz="1000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B1F71747-3D9B-4925-896A-33C804441835}"/>
              </a:ext>
            </a:extLst>
          </p:cNvPr>
          <p:cNvSpPr txBox="1">
            <a:spLocks/>
          </p:cNvSpPr>
          <p:nvPr/>
        </p:nvSpPr>
        <p:spPr>
          <a:xfrm>
            <a:off x="7595660" y="3324985"/>
            <a:ext cx="1177038" cy="1387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D74F5-4A5C-454B-86E6-79EAC605649F}"/>
              </a:ext>
            </a:extLst>
          </p:cNvPr>
          <p:cNvSpPr txBox="1"/>
          <p:nvPr/>
        </p:nvSpPr>
        <p:spPr>
          <a:xfrm>
            <a:off x="6555800" y="600551"/>
            <a:ext cx="200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Compositional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ED191-A1CB-4FB9-9CDB-B5D64ED9208E}"/>
              </a:ext>
            </a:extLst>
          </p:cNvPr>
          <p:cNvSpPr txBox="1"/>
          <p:nvPr/>
        </p:nvSpPr>
        <p:spPr>
          <a:xfrm>
            <a:off x="6555800" y="3140319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Quantitative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E6F62-6820-472D-9282-7E85267CD2B1}"/>
              </a:ext>
            </a:extLst>
          </p:cNvPr>
          <p:cNvSpPr txBox="1"/>
          <p:nvPr/>
        </p:nvSpPr>
        <p:spPr>
          <a:xfrm>
            <a:off x="593578" y="2183786"/>
            <a:ext cx="25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 for quantification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810F11-23A5-A41F-2CB2-83E4F109F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45" r="59996"/>
          <a:stretch/>
        </p:blipFill>
        <p:spPr>
          <a:xfrm>
            <a:off x="4298001" y="969883"/>
            <a:ext cx="905768" cy="1911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3BD48-6E02-C0CF-1604-EC4CF904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6" r="59996"/>
          <a:stretch/>
        </p:blipFill>
        <p:spPr>
          <a:xfrm>
            <a:off x="4298001" y="3076025"/>
            <a:ext cx="905768" cy="1914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69B9BA-0554-19EF-A90C-9B8C6D014F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218" b="8497"/>
          <a:stretch/>
        </p:blipFill>
        <p:spPr>
          <a:xfrm>
            <a:off x="1729236" y="2710953"/>
            <a:ext cx="1013964" cy="2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0784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83BC8D37-3530-42BF-B8CF-1673C8E17CC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A0381ED2-D871-431D-A8E1-CCAA5AEF78D2}"/>
    </a:ext>
  </a:extLst>
</a:theme>
</file>

<file path=ppt/theme/theme3.xml><?xml version="1.0" encoding="utf-8"?>
<a:theme xmlns:a="http://schemas.openxmlformats.org/drawingml/2006/main" name="2_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6DF3DBF3-0551-4A4E-823B-5E6A9378440F}"/>
    </a:ext>
  </a:extLst>
</a:theme>
</file>

<file path=ppt/theme/theme4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5B64B5B4-E1D8-4C1B-A633-4905EE9FF439}"/>
    </a:ext>
  </a:extLst>
</a:theme>
</file>

<file path=ppt/theme/theme5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976207B6-97BE-476D-BFFC-48250EDD3C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5237</TotalTime>
  <Words>915</Words>
  <Application>Microsoft Office PowerPoint</Application>
  <PresentationFormat>On-screen Show (16:9)</PresentationFormat>
  <Paragraphs>239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CSIRO horizontal</vt:lpstr>
      <vt:lpstr>Data61 vertical</vt:lpstr>
      <vt:lpstr>2_CSIRO horizontal</vt:lpstr>
      <vt:lpstr>US Lockup vertical</vt:lpstr>
      <vt:lpstr>US Lockup horizontal</vt:lpstr>
      <vt:lpstr>Genomics observations to constrain oceanic BGC/ecosystem models</vt:lpstr>
      <vt:lpstr>PowerPoint Presentation</vt:lpstr>
      <vt:lpstr>We have a lot of data!</vt:lpstr>
      <vt:lpstr>Global ‘EukBank’ dataset ~8000 marine samples </vt:lpstr>
      <vt:lpstr>Compositional vs. quantitative observations</vt:lpstr>
      <vt:lpstr>Options for quantification</vt:lpstr>
      <vt:lpstr>Datasets FOR quantification, 2016 P15S GO-SHIP line</vt:lpstr>
      <vt:lpstr>  Full depth     Epipelagic zone</vt:lpstr>
      <vt:lpstr>Quantifying compositional data</vt:lpstr>
      <vt:lpstr>Quantifying compositional data</vt:lpstr>
      <vt:lpstr>Phytoplankton, full depth</vt:lpstr>
      <vt:lpstr>Phytoplankton, epipelagic zone</vt:lpstr>
      <vt:lpstr>Ciliates and copepods – full depth</vt:lpstr>
      <vt:lpstr>Ciliates and copepods – epipelagic zone</vt:lpstr>
      <vt:lpstr>Krill</vt:lpstr>
      <vt:lpstr>Summary</vt:lpstr>
      <vt:lpstr>Thank you</vt:lpstr>
      <vt:lpstr>PowerPoint Presentation</vt:lpstr>
      <vt:lpstr>Biomass trends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Bodrossy, Lev (O&amp;A, Hobart)</dc:creator>
  <cp:lastModifiedBy>Bodrossy, Lev (Environment, Hobart)</cp:lastModifiedBy>
  <cp:revision>65</cp:revision>
  <dcterms:created xsi:type="dcterms:W3CDTF">2022-11-17T10:33:42Z</dcterms:created>
  <dcterms:modified xsi:type="dcterms:W3CDTF">2023-02-23T03:25:49Z</dcterms:modified>
</cp:coreProperties>
</file>